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"/>
  </p:notesMasterIdLst>
  <p:sldIdLst>
    <p:sldId id="262" r:id="rId2"/>
    <p:sldId id="263" r:id="rId3"/>
    <p:sldId id="261" r:id="rId4"/>
    <p:sldId id="259" r:id="rId5"/>
  </p:sldIdLst>
  <p:sldSz cx="6858000" cy="9144000" type="screen4x3"/>
  <p:notesSz cx="7315200" cy="96012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8080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5620"/>
    <p:restoredTop sz="94434" autoAdjust="0"/>
  </p:normalViewPr>
  <p:slideViewPr>
    <p:cSldViewPr>
      <p:cViewPr varScale="1">
        <p:scale>
          <a:sx n="51" d="100"/>
          <a:sy n="51" d="100"/>
        </p:scale>
        <p:origin x="1920" y="78"/>
      </p:cViewPr>
      <p:guideLst>
        <p:guide orient="horz" pos="2880"/>
        <p:guide pos="2160"/>
      </p:guideLst>
    </p:cSldViewPr>
  </p:slideViewPr>
  <p:notesTextViewPr>
    <p:cViewPr>
      <p:scale>
        <a:sx n="200" d="100"/>
        <a:sy n="2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3169526" cy="480668"/>
          </a:xfrm>
          <a:prstGeom prst="rect">
            <a:avLst/>
          </a:prstGeom>
        </p:spPr>
        <p:txBody>
          <a:bodyPr vert="horz" lIns="93753" tIns="46877" rIns="93753" bIns="46877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988" y="1"/>
            <a:ext cx="3169526" cy="480668"/>
          </a:xfrm>
          <a:prstGeom prst="rect">
            <a:avLst/>
          </a:prstGeom>
        </p:spPr>
        <p:txBody>
          <a:bodyPr vert="horz" lIns="93753" tIns="46877" rIns="93753" bIns="46877" rtlCol="0"/>
          <a:lstStyle>
            <a:lvl1pPr algn="r">
              <a:defRPr sz="1200"/>
            </a:lvl1pPr>
          </a:lstStyle>
          <a:p>
            <a:fld id="{B4E69EE1-E4FC-4F83-A551-86E6BF70C057}" type="datetimeFigureOut">
              <a:rPr lang="en-US" smtClean="0"/>
              <a:pPr/>
              <a:t>9/12/2025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306638" y="719138"/>
            <a:ext cx="2701925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753" tIns="46877" rIns="93753" bIns="46877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694" y="4560270"/>
            <a:ext cx="5851823" cy="4321453"/>
          </a:xfrm>
          <a:prstGeom prst="rect">
            <a:avLst/>
          </a:prstGeom>
        </p:spPr>
        <p:txBody>
          <a:bodyPr vert="horz" lIns="93753" tIns="46877" rIns="93753" bIns="46877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9119012"/>
            <a:ext cx="3169526" cy="480668"/>
          </a:xfrm>
          <a:prstGeom prst="rect">
            <a:avLst/>
          </a:prstGeom>
        </p:spPr>
        <p:txBody>
          <a:bodyPr vert="horz" lIns="93753" tIns="46877" rIns="93753" bIns="46877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988" y="9119012"/>
            <a:ext cx="3169526" cy="480668"/>
          </a:xfrm>
          <a:prstGeom prst="rect">
            <a:avLst/>
          </a:prstGeom>
        </p:spPr>
        <p:txBody>
          <a:bodyPr vert="horz" lIns="93753" tIns="46877" rIns="93753" bIns="46877" rtlCol="0" anchor="b"/>
          <a:lstStyle>
            <a:lvl1pPr algn="r">
              <a:defRPr sz="1200"/>
            </a:lvl1pPr>
          </a:lstStyle>
          <a:p>
            <a:fld id="{EEB583DB-8516-4CDF-B850-26E0031C386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0528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B583DB-8516-4CDF-B850-26E0031C386C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523120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B583DB-8516-4CDF-B850-26E0031C386C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862101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B583DB-8516-4CDF-B850-26E0031C386C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914104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B583DB-8516-4CDF-B850-26E0031C386C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299218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2840568"/>
            <a:ext cx="5829300" cy="196003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28700" y="5181600"/>
            <a:ext cx="4800600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72050" y="366185"/>
            <a:ext cx="1543050" cy="7802033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42900" y="366185"/>
            <a:ext cx="4514850" cy="780203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1735" y="5875867"/>
            <a:ext cx="5829300" cy="181610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1735" y="3875618"/>
            <a:ext cx="5829300" cy="200024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42900" y="2133601"/>
            <a:ext cx="3028950" cy="60346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86150" y="2133601"/>
            <a:ext cx="3028950" cy="60346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2900" y="2046817"/>
            <a:ext cx="303014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2900" y="2899833"/>
            <a:ext cx="303014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83769" y="2046817"/>
            <a:ext cx="303133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83769" y="2899833"/>
            <a:ext cx="303133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9/12/2025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9/12/2025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9/12/2025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364067"/>
            <a:ext cx="2256235" cy="15494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81287" y="364067"/>
            <a:ext cx="3833813" cy="780415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0" y="1913467"/>
            <a:ext cx="2256235" cy="625475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44216" y="6400800"/>
            <a:ext cx="4114800" cy="7556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344216" y="817033"/>
            <a:ext cx="41148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344216" y="7156451"/>
            <a:ext cx="4114800" cy="107314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2900" y="2133601"/>
            <a:ext cx="6172200" cy="60346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42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9/12/2025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343150" y="8475134"/>
            <a:ext cx="21717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914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image" Target="../media/image1.jpeg"/><Relationship Id="rId7" Type="http://schemas.openxmlformats.org/officeDocument/2006/relationships/image" Target="../media/image5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eg"/><Relationship Id="rId5" Type="http://schemas.openxmlformats.org/officeDocument/2006/relationships/image" Target="../media/image3.jpeg"/><Relationship Id="rId10" Type="http://schemas.openxmlformats.org/officeDocument/2006/relationships/image" Target="../media/image8.jpeg"/><Relationship Id="rId4" Type="http://schemas.openxmlformats.org/officeDocument/2006/relationships/image" Target="../media/image2.jpeg"/><Relationship Id="rId9" Type="http://schemas.openxmlformats.org/officeDocument/2006/relationships/image" Target="../media/image7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openxmlformats.org/officeDocument/2006/relationships/image" Target="../media/image9.jpeg"/><Relationship Id="rId7" Type="http://schemas.openxmlformats.org/officeDocument/2006/relationships/image" Target="../media/image1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10" Type="http://schemas.openxmlformats.org/officeDocument/2006/relationships/image" Target="../media/image16.jpeg"/><Relationship Id="rId4" Type="http://schemas.openxmlformats.org/officeDocument/2006/relationships/image" Target="../media/image10.jpeg"/><Relationship Id="rId9" Type="http://schemas.openxmlformats.org/officeDocument/2006/relationships/image" Target="../media/image1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8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Straight Connector 11"/>
          <p:cNvCxnSpPr/>
          <p:nvPr/>
        </p:nvCxnSpPr>
        <p:spPr>
          <a:xfrm>
            <a:off x="247650" y="392747"/>
            <a:ext cx="6324600" cy="1588"/>
          </a:xfrm>
          <a:prstGeom prst="line">
            <a:avLst/>
          </a:prstGeom>
          <a:ln w="25400" cmpd="dbl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33" name="Rectangle 9"/>
          <p:cNvSpPr>
            <a:spLocks noChangeArrowheads="1"/>
          </p:cNvSpPr>
          <p:nvPr/>
        </p:nvSpPr>
        <p:spPr bwMode="auto">
          <a:xfrm>
            <a:off x="19050" y="-64453"/>
            <a:ext cx="685800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865438" algn="ctr"/>
                <a:tab pos="5730875" algn="r"/>
              </a:tabLst>
            </a:pPr>
            <a:r>
              <a:rPr kumimoji="0" 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Times New Roman" pitchFamily="18" charset="0"/>
                <a:cs typeface="Times New Roman" pitchFamily="18" charset="0"/>
              </a:rPr>
              <a:t>V.S.JADON &amp; CO VALUERS  LLP</a:t>
            </a: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8" name="Straight Connector 17"/>
          <p:cNvCxnSpPr/>
          <p:nvPr/>
        </p:nvCxnSpPr>
        <p:spPr>
          <a:xfrm>
            <a:off x="304800" y="8763000"/>
            <a:ext cx="6324600" cy="1588"/>
          </a:xfrm>
          <a:prstGeom prst="line">
            <a:avLst/>
          </a:prstGeom>
          <a:ln w="25400" cmpd="dbl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34" name="Rectangle 10"/>
          <p:cNvSpPr>
            <a:spLocks noChangeArrowheads="1"/>
          </p:cNvSpPr>
          <p:nvPr/>
        </p:nvSpPr>
        <p:spPr bwMode="auto">
          <a:xfrm>
            <a:off x="304800" y="8526462"/>
            <a:ext cx="6324600" cy="6001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IN" sz="1100" dirty="0"/>
          </a:p>
          <a:p>
            <a:endParaRPr lang="en-GB" sz="1100" dirty="0">
              <a:latin typeface="Cambria" pitchFamily="18" charset="0"/>
              <a:ea typeface="Calibri" pitchFamily="34" charset="0"/>
              <a:cs typeface="Times New Roman" pitchFamily="18" charset="0"/>
            </a:endParaRPr>
          </a:p>
          <a:p>
            <a:r>
              <a:rPr lang="en-GB" sz="1100" dirty="0">
                <a:latin typeface="Cambria" pitchFamily="18" charset="0"/>
                <a:ea typeface="Calibri" pitchFamily="34" charset="0"/>
                <a:cs typeface="Times New Roman" pitchFamily="18" charset="0"/>
              </a:rPr>
              <a:t>VSJCVNM-AXIS-RTL-SEP25-20595                                                                                                  Page 1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214477" y="510639"/>
            <a:ext cx="2880917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b="1" dirty="0"/>
              <a:t>PHOTOGRAPHS OF PROPERTY OF CUSTOMER:</a:t>
            </a:r>
            <a:endParaRPr lang="en-US" sz="1200" b="1" dirty="0"/>
          </a:p>
        </p:txBody>
      </p:sp>
      <p:sp>
        <p:nvSpPr>
          <p:cNvPr id="2" name="TextBox 1"/>
          <p:cNvSpPr txBox="1"/>
          <p:nvPr/>
        </p:nvSpPr>
        <p:spPr>
          <a:xfrm>
            <a:off x="188554" y="644180"/>
            <a:ext cx="19812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/>
              <a:t>Site Photo</a:t>
            </a:r>
            <a:endParaRPr lang="en-IN" sz="11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C533DEB-8981-4CD4-B175-408C4A0BEC4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650" y="888553"/>
            <a:ext cx="3124200" cy="1800000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DCCF1EA6-3237-4E3A-8382-BDFC18DE427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5246" y="905790"/>
            <a:ext cx="3124200" cy="1781175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C530C19C-7EDA-4753-BDBD-B1A7D35B925F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5246" y="2820506"/>
            <a:ext cx="3124200" cy="1800000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D307621D-91B2-4B4F-8841-4CE5A650D938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650" y="2808376"/>
            <a:ext cx="3124200" cy="1800000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4904416A-829F-4DB3-BD51-9C05E8D84414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4699521"/>
            <a:ext cx="3124200" cy="2042590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A54FF32F-35C4-4E90-B466-28FDCACD6623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4252" y="4754047"/>
            <a:ext cx="3145194" cy="1988064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D61F01D4-FCEE-4C86-A9A5-E2C279A00268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554" y="6833256"/>
            <a:ext cx="3124200" cy="1800000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FD5BB02B-D71A-4C5C-A67E-80D14B2B7275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5202" y="6840404"/>
            <a:ext cx="3164244" cy="1800000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77888573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Straight Connector 11"/>
          <p:cNvCxnSpPr/>
          <p:nvPr/>
        </p:nvCxnSpPr>
        <p:spPr>
          <a:xfrm>
            <a:off x="247650" y="392747"/>
            <a:ext cx="6324600" cy="1588"/>
          </a:xfrm>
          <a:prstGeom prst="line">
            <a:avLst/>
          </a:prstGeom>
          <a:ln w="25400" cmpd="dbl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33" name="Rectangle 9"/>
          <p:cNvSpPr>
            <a:spLocks noChangeArrowheads="1"/>
          </p:cNvSpPr>
          <p:nvPr/>
        </p:nvSpPr>
        <p:spPr bwMode="auto">
          <a:xfrm>
            <a:off x="19050" y="-64453"/>
            <a:ext cx="685800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865438" algn="ctr"/>
                <a:tab pos="5730875" algn="r"/>
              </a:tabLst>
            </a:pPr>
            <a:r>
              <a:rPr kumimoji="0" 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Times New Roman" pitchFamily="18" charset="0"/>
                <a:cs typeface="Times New Roman" pitchFamily="18" charset="0"/>
              </a:rPr>
              <a:t>V.S.JADON &amp; CO VALUERS  LLP</a:t>
            </a: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8" name="Straight Connector 17"/>
          <p:cNvCxnSpPr/>
          <p:nvPr/>
        </p:nvCxnSpPr>
        <p:spPr>
          <a:xfrm>
            <a:off x="304800" y="8763000"/>
            <a:ext cx="6324600" cy="1588"/>
          </a:xfrm>
          <a:prstGeom prst="line">
            <a:avLst/>
          </a:prstGeom>
          <a:ln w="25400" cmpd="dbl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34" name="Rectangle 10"/>
          <p:cNvSpPr>
            <a:spLocks noChangeArrowheads="1"/>
          </p:cNvSpPr>
          <p:nvPr/>
        </p:nvSpPr>
        <p:spPr bwMode="auto">
          <a:xfrm>
            <a:off x="304800" y="8526462"/>
            <a:ext cx="6324600" cy="6001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IN" sz="1100" dirty="0"/>
          </a:p>
          <a:p>
            <a:endParaRPr lang="en-GB" sz="1100" dirty="0">
              <a:latin typeface="Cambria" pitchFamily="18" charset="0"/>
              <a:ea typeface="Calibri" pitchFamily="34" charset="0"/>
              <a:cs typeface="Times New Roman" pitchFamily="18" charset="0"/>
            </a:endParaRPr>
          </a:p>
          <a:p>
            <a:r>
              <a:rPr lang="en-GB" sz="1100" dirty="0">
                <a:latin typeface="Cambria" pitchFamily="18" charset="0"/>
                <a:ea typeface="Calibri" pitchFamily="34" charset="0"/>
                <a:cs typeface="Times New Roman" pitchFamily="18" charset="0"/>
              </a:rPr>
              <a:t>VSJCVNM-AXIS-RTL-SEP25-20595                                                                                                                      Page 2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88554" y="644180"/>
            <a:ext cx="19812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/>
              <a:t>Site Photo</a:t>
            </a:r>
            <a:endParaRPr lang="en-IN" sz="11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665A067-FADE-4D6A-BF96-0722278073A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9000" y="4895715"/>
            <a:ext cx="3011844" cy="1752080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6F3E6C9F-C5BF-476A-A15D-957608E258E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0900" y="6813538"/>
            <a:ext cx="3049944" cy="1587424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EE21EA1F-A5FA-4317-BBE6-9D80634F056A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504" y="2945315"/>
            <a:ext cx="3011846" cy="1800000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CF9AE84C-6E38-41C5-8155-7406842020C9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468" y="6784840"/>
            <a:ext cx="3070932" cy="1800000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856D1EE9-5646-40CF-85FF-D03007FA9ACA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654" y="873261"/>
            <a:ext cx="2973746" cy="2006376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76F1014C-70C2-4234-960C-C227BC2A3B82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7100" y="836165"/>
            <a:ext cx="3011844" cy="2006376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A1FC3BD0-9117-43A5-BF2F-6DC914DA961D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468" y="4871757"/>
            <a:ext cx="3051882" cy="1800000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F629127C-2D98-42CE-AE78-A7F9B2C1E5D4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7100" y="2969128"/>
            <a:ext cx="3011844" cy="1800000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69302279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Straight Connector 11"/>
          <p:cNvCxnSpPr/>
          <p:nvPr/>
        </p:nvCxnSpPr>
        <p:spPr>
          <a:xfrm>
            <a:off x="228600" y="685800"/>
            <a:ext cx="6324600" cy="1588"/>
          </a:xfrm>
          <a:prstGeom prst="line">
            <a:avLst/>
          </a:prstGeom>
          <a:ln w="25400" cmpd="dbl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33" name="Rectangle 9"/>
          <p:cNvSpPr>
            <a:spLocks noChangeArrowheads="1"/>
          </p:cNvSpPr>
          <p:nvPr/>
        </p:nvSpPr>
        <p:spPr bwMode="auto">
          <a:xfrm>
            <a:off x="0" y="228600"/>
            <a:ext cx="685800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865438" algn="ctr"/>
                <a:tab pos="5730875" algn="r"/>
              </a:tabLst>
            </a:pPr>
            <a:r>
              <a:rPr kumimoji="0" 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Times New Roman" pitchFamily="18" charset="0"/>
                <a:cs typeface="Times New Roman" pitchFamily="18" charset="0"/>
              </a:rPr>
              <a:t>V.S.JADON &amp; CO VALUERS  LLP</a:t>
            </a: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8" name="Straight Connector 17"/>
          <p:cNvCxnSpPr/>
          <p:nvPr/>
        </p:nvCxnSpPr>
        <p:spPr>
          <a:xfrm>
            <a:off x="304800" y="8763000"/>
            <a:ext cx="6324600" cy="1588"/>
          </a:xfrm>
          <a:prstGeom prst="line">
            <a:avLst/>
          </a:prstGeom>
          <a:ln w="25400" cmpd="dbl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34" name="Rectangle 10"/>
          <p:cNvSpPr>
            <a:spLocks noChangeArrowheads="1"/>
          </p:cNvSpPr>
          <p:nvPr/>
        </p:nvSpPr>
        <p:spPr bwMode="auto">
          <a:xfrm>
            <a:off x="228600" y="8482502"/>
            <a:ext cx="6449568" cy="6001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IN" sz="1100" dirty="0"/>
          </a:p>
          <a:p>
            <a:r>
              <a:rPr lang="en-GB" sz="1100" dirty="0">
                <a:latin typeface="Cambria" pitchFamily="18" charset="0"/>
                <a:ea typeface="Calibri" pitchFamily="34" charset="0"/>
                <a:cs typeface="Times New Roman" pitchFamily="18" charset="0"/>
              </a:rPr>
              <a:t> </a:t>
            </a:r>
          </a:p>
          <a:p>
            <a:r>
              <a:rPr lang="en-GB" sz="1100" dirty="0">
                <a:latin typeface="Cambria" pitchFamily="18" charset="0"/>
                <a:ea typeface="Calibri" pitchFamily="34" charset="0"/>
                <a:cs typeface="Times New Roman" pitchFamily="18" charset="0"/>
              </a:rPr>
              <a:t>VSJCVNM-AXIS-RTL-SEP25-20595                                                                                                                    Page 3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959087" y="806034"/>
            <a:ext cx="2880917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b="1" dirty="0"/>
              <a:t>PHOTOGRAPHS OF PROPERTY OF CUSTOMER:</a:t>
            </a:r>
            <a:endParaRPr lang="en-US" sz="1200" b="1" dirty="0"/>
          </a:p>
        </p:txBody>
      </p:sp>
      <p:sp>
        <p:nvSpPr>
          <p:cNvPr id="17" name="TextBox 16"/>
          <p:cNvSpPr txBox="1"/>
          <p:nvPr/>
        </p:nvSpPr>
        <p:spPr>
          <a:xfrm>
            <a:off x="446770" y="1154316"/>
            <a:ext cx="1024640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100" b="1" dirty="0"/>
              <a:t>Google Maps :</a:t>
            </a:r>
            <a:endParaRPr lang="en-US" sz="140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DC4E0C7-A100-49F2-AE02-77A1CEC5B0C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010" y="5113730"/>
            <a:ext cx="6107190" cy="3484242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13A90989-E640-47E4-88F2-8C730EDDBD1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010" y="1415926"/>
            <a:ext cx="6107190" cy="3572606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63552673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Straight Connector 11"/>
          <p:cNvCxnSpPr/>
          <p:nvPr/>
        </p:nvCxnSpPr>
        <p:spPr>
          <a:xfrm>
            <a:off x="228600" y="685800"/>
            <a:ext cx="6324600" cy="1588"/>
          </a:xfrm>
          <a:prstGeom prst="line">
            <a:avLst/>
          </a:prstGeom>
          <a:ln w="25400" cmpd="dbl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33" name="Rectangle 9"/>
          <p:cNvSpPr>
            <a:spLocks noChangeArrowheads="1"/>
          </p:cNvSpPr>
          <p:nvPr/>
        </p:nvSpPr>
        <p:spPr bwMode="auto">
          <a:xfrm>
            <a:off x="0" y="228600"/>
            <a:ext cx="685800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865438" algn="ctr"/>
                <a:tab pos="5730875" algn="r"/>
              </a:tabLst>
            </a:pPr>
            <a:r>
              <a:rPr kumimoji="0" 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Times New Roman" pitchFamily="18" charset="0"/>
                <a:cs typeface="Times New Roman" pitchFamily="18" charset="0"/>
              </a:rPr>
              <a:t>V.S.JADON &amp; CO VALUERS  LLP</a:t>
            </a: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8" name="Straight Connector 17"/>
          <p:cNvCxnSpPr/>
          <p:nvPr/>
        </p:nvCxnSpPr>
        <p:spPr>
          <a:xfrm>
            <a:off x="304800" y="8763000"/>
            <a:ext cx="6324600" cy="1588"/>
          </a:xfrm>
          <a:prstGeom prst="line">
            <a:avLst/>
          </a:prstGeom>
          <a:ln w="25400" cmpd="dbl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34" name="Rectangle 10"/>
          <p:cNvSpPr>
            <a:spLocks noChangeArrowheads="1"/>
          </p:cNvSpPr>
          <p:nvPr/>
        </p:nvSpPr>
        <p:spPr bwMode="auto">
          <a:xfrm>
            <a:off x="228600" y="8700672"/>
            <a:ext cx="6400803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IN" sz="1100" dirty="0"/>
          </a:p>
          <a:p>
            <a:r>
              <a:rPr lang="en-GB" sz="1100" dirty="0">
                <a:latin typeface="Cambria" pitchFamily="18" charset="0"/>
                <a:ea typeface="Calibri" pitchFamily="34" charset="0"/>
                <a:cs typeface="Times New Roman" pitchFamily="18" charset="0"/>
              </a:rPr>
              <a:t>VSJCVNM-AXIS-RTL-SEP25-20595</a:t>
            </a:r>
            <a:r>
              <a:rPr lang="en-IN" sz="1100" dirty="0"/>
              <a:t>                                                                                                </a:t>
            </a:r>
            <a:r>
              <a:rPr lang="en-GB" sz="1100" dirty="0">
                <a:latin typeface="Cambria" pitchFamily="18" charset="0"/>
                <a:ea typeface="Calibri" pitchFamily="34" charset="0"/>
                <a:cs typeface="Times New Roman" pitchFamily="18" charset="0"/>
              </a:rPr>
              <a:t>Page 4</a:t>
            </a:r>
            <a:endParaRPr kumimoji="0" lang="en-GB" sz="11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ambria" pitchFamily="18" charset="0"/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992615" y="805484"/>
            <a:ext cx="2880917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b="1" dirty="0"/>
              <a:t>PHOTOGRAPHS OF PROPERTY OF CUSTOMER:</a:t>
            </a:r>
            <a:endParaRPr lang="en-US" sz="1200" b="1" dirty="0"/>
          </a:p>
        </p:txBody>
      </p:sp>
      <p:sp>
        <p:nvSpPr>
          <p:cNvPr id="17" name="TextBox 16"/>
          <p:cNvSpPr txBox="1"/>
          <p:nvPr/>
        </p:nvSpPr>
        <p:spPr>
          <a:xfrm>
            <a:off x="506077" y="1154316"/>
            <a:ext cx="906018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100" b="1" dirty="0"/>
              <a:t>Site Layout :</a:t>
            </a:r>
            <a:endParaRPr lang="en-US" sz="140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C2583BD-3EEC-4FBA-BAA4-7FB308C558E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760996" y="79840"/>
            <a:ext cx="3338022" cy="6246385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53326544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2601</TotalTime>
  <Words>81</Words>
  <Application>Microsoft Office PowerPoint</Application>
  <PresentationFormat>On-screen Show (4:3)</PresentationFormat>
  <Paragraphs>26</Paragraphs>
  <Slides>4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9" baseType="lpstr">
      <vt:lpstr>Arial</vt:lpstr>
      <vt:lpstr>Calibri</vt:lpstr>
      <vt:lpstr>Cambria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VS Jadon</dc:creator>
  <cp:lastModifiedBy>Windows User</cp:lastModifiedBy>
  <cp:revision>369</cp:revision>
  <cp:lastPrinted>2020-06-30T10:40:11Z</cp:lastPrinted>
  <dcterms:created xsi:type="dcterms:W3CDTF">2006-08-16T00:00:00Z</dcterms:created>
  <dcterms:modified xsi:type="dcterms:W3CDTF">2025-09-12T10:41:14Z</dcterms:modified>
</cp:coreProperties>
</file>