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jpg"/>
  <Override PartName="/ppt/media/image8.jpg" ContentType="image/jpg"/>
  <Override PartName="/ppt/notesSlides/notesSlide3.xml" ContentType="application/vnd.openxmlformats-officedocument.presentationml.notesSlide+xml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1" r:id="rId4"/>
  </p:sldIdLst>
  <p:sldSz cx="6858000" cy="9144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434" autoAdjust="0"/>
  </p:normalViewPr>
  <p:slideViewPr>
    <p:cSldViewPr>
      <p:cViewPr varScale="1">
        <p:scale>
          <a:sx n="53" d="100"/>
          <a:sy n="53" d="100"/>
        </p:scale>
        <p:origin x="2112" y="78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356" cy="512379"/>
          </a:xfrm>
          <a:prstGeom prst="rect">
            <a:avLst/>
          </a:prstGeom>
        </p:spPr>
        <p:txBody>
          <a:bodyPr vert="horz" lIns="93725" tIns="46863" rIns="93725" bIns="4686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482" y="1"/>
            <a:ext cx="3077356" cy="512379"/>
          </a:xfrm>
          <a:prstGeom prst="rect">
            <a:avLst/>
          </a:prstGeom>
        </p:spPr>
        <p:txBody>
          <a:bodyPr vert="horz" lIns="93725" tIns="46863" rIns="93725" bIns="46863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6763"/>
            <a:ext cx="2876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25" tIns="46863" rIns="93725" bIns="4686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17" y="4861123"/>
            <a:ext cx="5681653" cy="4606549"/>
          </a:xfrm>
          <a:prstGeom prst="rect">
            <a:avLst/>
          </a:prstGeom>
        </p:spPr>
        <p:txBody>
          <a:bodyPr vert="horz" lIns="93725" tIns="46863" rIns="93725" bIns="468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0613"/>
            <a:ext cx="3077356" cy="512379"/>
          </a:xfrm>
          <a:prstGeom prst="rect">
            <a:avLst/>
          </a:prstGeom>
        </p:spPr>
        <p:txBody>
          <a:bodyPr vert="horz" lIns="93725" tIns="46863" rIns="93725" bIns="4686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482" y="9720613"/>
            <a:ext cx="3077356" cy="512379"/>
          </a:xfrm>
          <a:prstGeom prst="rect">
            <a:avLst/>
          </a:prstGeom>
        </p:spPr>
        <p:txBody>
          <a:bodyPr vert="horz" lIns="93725" tIns="46863" rIns="93725" bIns="46863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1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9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7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973" y="8686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14973" y="86778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 smtClean="0"/>
              <a:t>VSJCVNM-RBL-RTL-SEP25-20723</a:t>
            </a:r>
            <a:r>
              <a:rPr lang="en-IN" sz="1100" dirty="0" smtClean="0"/>
              <a:t>                                                                                           </a:t>
            </a:r>
            <a:endParaRPr lang="en-IN" sz="1100" dirty="0"/>
          </a:p>
          <a:p>
            <a:r>
              <a:rPr lang="en-IN" sz="1100" dirty="0"/>
              <a:t>                                                                                      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778638"/>
            <a:ext cx="7390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      </a:t>
            </a:r>
            <a:r>
              <a:rPr lang="en-US" sz="1200" dirty="0"/>
              <a:t>-</a:t>
            </a:r>
            <a:r>
              <a:rPr lang="en-US" sz="1200" b="1" spc="-10" dirty="0">
                <a:cs typeface="Calibri"/>
              </a:rPr>
              <a:t> : :  Vijay </a:t>
            </a:r>
            <a:r>
              <a:rPr lang="en-US" sz="1200" b="1" spc="-10" dirty="0" err="1">
                <a:cs typeface="Calibri"/>
              </a:rPr>
              <a:t>Kamalakar</a:t>
            </a:r>
            <a:r>
              <a:rPr lang="en-US" sz="1200" b="1" spc="-10" dirty="0">
                <a:cs typeface="Calibri"/>
              </a:rPr>
              <a:t> </a:t>
            </a:r>
            <a:r>
              <a:rPr lang="en-US" sz="1200" b="1" spc="-10" dirty="0" err="1">
                <a:cs typeface="Calibri"/>
              </a:rPr>
              <a:t>Samant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878B0B-B6CF-D100-36CC-331BE51C86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5969062"/>
            <a:ext cx="2870482" cy="23819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D02AC18-9E12-C1EC-B4B2-3A6056EC3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9" y="1186623"/>
            <a:ext cx="2906692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AFFF754-D024-63E9-0E7E-D37E3484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08" y="1190630"/>
            <a:ext cx="2947319" cy="22125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A009439-F277-5AF5-BB5D-FB7C42970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3589347"/>
            <a:ext cx="2881293" cy="22079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6AF0CCE-62BE-A3DA-90ED-E66586ED86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21" y="5988972"/>
            <a:ext cx="2946679" cy="2362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41E0BF9-0978-135C-B2BA-0DEA41E3F2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21" y="3589347"/>
            <a:ext cx="2935865" cy="22039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86029"/>
            <a:ext cx="64008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IN" sz="1200" dirty="0"/>
              <a:t>VSJCVNM-RBL-RTL-SEP25-20723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2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838200"/>
            <a:ext cx="60068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</a:t>
            </a:r>
            <a:r>
              <a:rPr lang="en-US" sz="1200" b="1" dirty="0"/>
              <a:t> : </a:t>
            </a:r>
            <a:r>
              <a:rPr lang="en-US" sz="1200" b="1" spc="-10" dirty="0">
                <a:cs typeface="Calibri"/>
              </a:rPr>
              <a:t>:  Vijay </a:t>
            </a:r>
            <a:r>
              <a:rPr lang="en-US" sz="1200" b="1" spc="-10" dirty="0" err="1">
                <a:cs typeface="Calibri"/>
              </a:rPr>
              <a:t>Kamalakar</a:t>
            </a:r>
            <a:r>
              <a:rPr lang="en-US" sz="1200" b="1" spc="-10" dirty="0">
                <a:cs typeface="Calibri"/>
              </a:rPr>
              <a:t> </a:t>
            </a:r>
            <a:r>
              <a:rPr lang="en-US" sz="1200" b="1" spc="-10" dirty="0" err="1">
                <a:cs typeface="Calibri"/>
              </a:rPr>
              <a:t>Samant</a:t>
            </a:r>
            <a:endParaRPr lang="en-IN" sz="1200" dirty="0"/>
          </a:p>
          <a:p>
            <a:endParaRPr lang="en-US" sz="1400" dirty="0"/>
          </a:p>
        </p:txBody>
      </p:sp>
      <p:grpSp>
        <p:nvGrpSpPr>
          <p:cNvPr id="9" name="object 4">
            <a:extLst>
              <a:ext uri="{FF2B5EF4-FFF2-40B4-BE49-F238E27FC236}">
                <a16:creationId xmlns:a16="http://schemas.microsoft.com/office/drawing/2014/main" xmlns="" id="{3963CB06-C667-433A-95A6-2D5AF8133B4A}"/>
              </a:ext>
            </a:extLst>
          </p:cNvPr>
          <p:cNvGrpSpPr/>
          <p:nvPr/>
        </p:nvGrpSpPr>
        <p:grpSpPr>
          <a:xfrm>
            <a:off x="482600" y="1213644"/>
            <a:ext cx="6122035" cy="3511550"/>
            <a:chOff x="643127" y="2228088"/>
            <a:chExt cx="6122035" cy="3511550"/>
          </a:xfrm>
        </p:grpSpPr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xmlns="" id="{BDD2C901-EB97-44C3-A7D5-414402D3A92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320" y="2240280"/>
              <a:ext cx="6095999" cy="3485387"/>
            </a:xfrm>
            <a:prstGeom prst="rect">
              <a:avLst/>
            </a:prstGeom>
          </p:spPr>
        </p:pic>
        <p:sp>
          <p:nvSpPr>
            <p:cNvPr id="11" name="object 6">
              <a:extLst>
                <a:ext uri="{FF2B5EF4-FFF2-40B4-BE49-F238E27FC236}">
                  <a16:creationId xmlns:a16="http://schemas.microsoft.com/office/drawing/2014/main" xmlns="" id="{1B4551C2-BE86-4FF6-9AC8-B10113A20571}"/>
                </a:ext>
              </a:extLst>
            </p:cNvPr>
            <p:cNvSpPr/>
            <p:nvPr/>
          </p:nvSpPr>
          <p:spPr>
            <a:xfrm>
              <a:off x="643127" y="2228088"/>
              <a:ext cx="6122035" cy="3511550"/>
            </a:xfrm>
            <a:custGeom>
              <a:avLst/>
              <a:gdLst/>
              <a:ahLst/>
              <a:cxnLst/>
              <a:rect l="l" t="t" r="r" b="b"/>
              <a:pathLst>
                <a:path w="6122034" h="3511550">
                  <a:moveTo>
                    <a:pt x="6118860" y="3511296"/>
                  </a:moveTo>
                  <a:lnTo>
                    <a:pt x="3048" y="3511296"/>
                  </a:lnTo>
                  <a:lnTo>
                    <a:pt x="0" y="3508248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6118860" y="0"/>
                  </a:lnTo>
                  <a:lnTo>
                    <a:pt x="6121907" y="3048"/>
                  </a:lnTo>
                  <a:lnTo>
                    <a:pt x="6121907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3497580"/>
                  </a:lnTo>
                  <a:lnTo>
                    <a:pt x="6096" y="3497580"/>
                  </a:lnTo>
                  <a:lnTo>
                    <a:pt x="12192" y="3505199"/>
                  </a:lnTo>
                  <a:lnTo>
                    <a:pt x="6121907" y="3505199"/>
                  </a:lnTo>
                  <a:lnTo>
                    <a:pt x="6121907" y="3508248"/>
                  </a:lnTo>
                  <a:lnTo>
                    <a:pt x="6118860" y="3511296"/>
                  </a:lnTo>
                  <a:close/>
                </a:path>
                <a:path w="6122034" h="3511550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6122034" h="3511550">
                  <a:moveTo>
                    <a:pt x="6108192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6108192" y="6096"/>
                  </a:lnTo>
                  <a:lnTo>
                    <a:pt x="6108192" y="12192"/>
                  </a:lnTo>
                  <a:close/>
                </a:path>
                <a:path w="6122034" h="3511550">
                  <a:moveTo>
                    <a:pt x="6108192" y="3505199"/>
                  </a:moveTo>
                  <a:lnTo>
                    <a:pt x="6108192" y="6096"/>
                  </a:lnTo>
                  <a:lnTo>
                    <a:pt x="6115812" y="12192"/>
                  </a:lnTo>
                  <a:lnTo>
                    <a:pt x="6121907" y="12192"/>
                  </a:lnTo>
                  <a:lnTo>
                    <a:pt x="6121907" y="3497580"/>
                  </a:lnTo>
                  <a:lnTo>
                    <a:pt x="6115812" y="3497580"/>
                  </a:lnTo>
                  <a:lnTo>
                    <a:pt x="6108192" y="3505199"/>
                  </a:lnTo>
                  <a:close/>
                </a:path>
                <a:path w="6122034" h="3511550">
                  <a:moveTo>
                    <a:pt x="6121907" y="12192"/>
                  </a:moveTo>
                  <a:lnTo>
                    <a:pt x="6115812" y="12192"/>
                  </a:lnTo>
                  <a:lnTo>
                    <a:pt x="6108192" y="6096"/>
                  </a:lnTo>
                  <a:lnTo>
                    <a:pt x="6121907" y="6096"/>
                  </a:lnTo>
                  <a:lnTo>
                    <a:pt x="6121907" y="12192"/>
                  </a:lnTo>
                  <a:close/>
                </a:path>
                <a:path w="6122034" h="3511550">
                  <a:moveTo>
                    <a:pt x="12192" y="3505199"/>
                  </a:moveTo>
                  <a:lnTo>
                    <a:pt x="6096" y="3497580"/>
                  </a:lnTo>
                  <a:lnTo>
                    <a:pt x="12192" y="3497580"/>
                  </a:lnTo>
                  <a:lnTo>
                    <a:pt x="12192" y="3505199"/>
                  </a:lnTo>
                  <a:close/>
                </a:path>
                <a:path w="6122034" h="3511550">
                  <a:moveTo>
                    <a:pt x="6108192" y="3505199"/>
                  </a:moveTo>
                  <a:lnTo>
                    <a:pt x="12192" y="3505199"/>
                  </a:lnTo>
                  <a:lnTo>
                    <a:pt x="12192" y="3497580"/>
                  </a:lnTo>
                  <a:lnTo>
                    <a:pt x="6108192" y="3497580"/>
                  </a:lnTo>
                  <a:lnTo>
                    <a:pt x="6108192" y="3505199"/>
                  </a:lnTo>
                  <a:close/>
                </a:path>
                <a:path w="6122034" h="3511550">
                  <a:moveTo>
                    <a:pt x="6121907" y="3505199"/>
                  </a:moveTo>
                  <a:lnTo>
                    <a:pt x="6108192" y="3505199"/>
                  </a:lnTo>
                  <a:lnTo>
                    <a:pt x="6115812" y="3497580"/>
                  </a:lnTo>
                  <a:lnTo>
                    <a:pt x="6121907" y="3497580"/>
                  </a:lnTo>
                  <a:lnTo>
                    <a:pt x="6121907" y="3505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7">
            <a:extLst>
              <a:ext uri="{FF2B5EF4-FFF2-40B4-BE49-F238E27FC236}">
                <a16:creationId xmlns:a16="http://schemas.microsoft.com/office/drawing/2014/main" xmlns="" id="{33A738D6-A434-4CA9-95F2-50A4EDB04BD1}"/>
              </a:ext>
            </a:extLst>
          </p:cNvPr>
          <p:cNvGrpSpPr/>
          <p:nvPr/>
        </p:nvGrpSpPr>
        <p:grpSpPr>
          <a:xfrm>
            <a:off x="507365" y="5100638"/>
            <a:ext cx="6122035" cy="3401695"/>
            <a:chOff x="643127" y="5987796"/>
            <a:chExt cx="6122035" cy="3401695"/>
          </a:xfrm>
        </p:grpSpPr>
        <p:pic>
          <p:nvPicPr>
            <p:cNvPr id="14" name="object 8">
              <a:extLst>
                <a:ext uri="{FF2B5EF4-FFF2-40B4-BE49-F238E27FC236}">
                  <a16:creationId xmlns:a16="http://schemas.microsoft.com/office/drawing/2014/main" xmlns="" id="{636BF38F-5E2B-4C0A-A8AD-682683A875C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5320" y="5999987"/>
              <a:ext cx="6095999" cy="3375659"/>
            </a:xfrm>
            <a:prstGeom prst="rect">
              <a:avLst/>
            </a:prstGeom>
          </p:spPr>
        </p:pic>
        <p:sp>
          <p:nvSpPr>
            <p:cNvPr id="15" name="object 9">
              <a:extLst>
                <a:ext uri="{FF2B5EF4-FFF2-40B4-BE49-F238E27FC236}">
                  <a16:creationId xmlns:a16="http://schemas.microsoft.com/office/drawing/2014/main" xmlns="" id="{7C6F846C-7341-4110-BFE8-AA037B586424}"/>
                </a:ext>
              </a:extLst>
            </p:cNvPr>
            <p:cNvSpPr/>
            <p:nvPr/>
          </p:nvSpPr>
          <p:spPr>
            <a:xfrm>
              <a:off x="643127" y="5987796"/>
              <a:ext cx="6122035" cy="3401695"/>
            </a:xfrm>
            <a:custGeom>
              <a:avLst/>
              <a:gdLst/>
              <a:ahLst/>
              <a:cxnLst/>
              <a:rect l="l" t="t" r="r" b="b"/>
              <a:pathLst>
                <a:path w="6122034" h="3401695">
                  <a:moveTo>
                    <a:pt x="6118860" y="3401568"/>
                  </a:moveTo>
                  <a:lnTo>
                    <a:pt x="3048" y="3401568"/>
                  </a:lnTo>
                  <a:lnTo>
                    <a:pt x="0" y="3398520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6118860" y="0"/>
                  </a:lnTo>
                  <a:lnTo>
                    <a:pt x="6121907" y="3048"/>
                  </a:lnTo>
                  <a:lnTo>
                    <a:pt x="6121907" y="6096"/>
                  </a:ln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lnTo>
                    <a:pt x="12192" y="3387852"/>
                  </a:lnTo>
                  <a:lnTo>
                    <a:pt x="6096" y="3387852"/>
                  </a:lnTo>
                  <a:lnTo>
                    <a:pt x="12192" y="3393948"/>
                  </a:lnTo>
                  <a:lnTo>
                    <a:pt x="6121907" y="3393948"/>
                  </a:lnTo>
                  <a:lnTo>
                    <a:pt x="6121907" y="3398520"/>
                  </a:lnTo>
                  <a:lnTo>
                    <a:pt x="6118860" y="3401568"/>
                  </a:lnTo>
                  <a:close/>
                </a:path>
                <a:path w="6122034" h="3401695">
                  <a:moveTo>
                    <a:pt x="12192" y="12192"/>
                  </a:move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close/>
                </a:path>
                <a:path w="6122034" h="3401695">
                  <a:moveTo>
                    <a:pt x="6108192" y="12192"/>
                  </a:moveTo>
                  <a:lnTo>
                    <a:pt x="12192" y="12192"/>
                  </a:lnTo>
                  <a:lnTo>
                    <a:pt x="12192" y="6096"/>
                  </a:lnTo>
                  <a:lnTo>
                    <a:pt x="6108192" y="6096"/>
                  </a:lnTo>
                  <a:lnTo>
                    <a:pt x="6108192" y="12192"/>
                  </a:lnTo>
                  <a:close/>
                </a:path>
                <a:path w="6122034" h="3401695">
                  <a:moveTo>
                    <a:pt x="6108192" y="3393948"/>
                  </a:moveTo>
                  <a:lnTo>
                    <a:pt x="6108192" y="6096"/>
                  </a:lnTo>
                  <a:lnTo>
                    <a:pt x="6115812" y="12192"/>
                  </a:lnTo>
                  <a:lnTo>
                    <a:pt x="6121907" y="12192"/>
                  </a:lnTo>
                  <a:lnTo>
                    <a:pt x="6121907" y="3387852"/>
                  </a:lnTo>
                  <a:lnTo>
                    <a:pt x="6115812" y="3387852"/>
                  </a:lnTo>
                  <a:lnTo>
                    <a:pt x="6108192" y="3393948"/>
                  </a:lnTo>
                  <a:close/>
                </a:path>
                <a:path w="6122034" h="3401695">
                  <a:moveTo>
                    <a:pt x="6121907" y="12192"/>
                  </a:moveTo>
                  <a:lnTo>
                    <a:pt x="6115812" y="12192"/>
                  </a:lnTo>
                  <a:lnTo>
                    <a:pt x="6108192" y="6096"/>
                  </a:lnTo>
                  <a:lnTo>
                    <a:pt x="6121907" y="6096"/>
                  </a:lnTo>
                  <a:lnTo>
                    <a:pt x="6121907" y="12192"/>
                  </a:lnTo>
                  <a:close/>
                </a:path>
                <a:path w="6122034" h="3401695">
                  <a:moveTo>
                    <a:pt x="12192" y="3393948"/>
                  </a:moveTo>
                  <a:lnTo>
                    <a:pt x="6096" y="3387852"/>
                  </a:lnTo>
                  <a:lnTo>
                    <a:pt x="12192" y="3387852"/>
                  </a:lnTo>
                  <a:lnTo>
                    <a:pt x="12192" y="3393948"/>
                  </a:lnTo>
                  <a:close/>
                </a:path>
                <a:path w="6122034" h="3401695">
                  <a:moveTo>
                    <a:pt x="6108192" y="3393948"/>
                  </a:moveTo>
                  <a:lnTo>
                    <a:pt x="12192" y="3393948"/>
                  </a:lnTo>
                  <a:lnTo>
                    <a:pt x="12192" y="3387852"/>
                  </a:lnTo>
                  <a:lnTo>
                    <a:pt x="6108192" y="3387852"/>
                  </a:lnTo>
                  <a:lnTo>
                    <a:pt x="6108192" y="3393948"/>
                  </a:lnTo>
                  <a:close/>
                </a:path>
                <a:path w="6122034" h="3401695">
                  <a:moveTo>
                    <a:pt x="6121907" y="3393948"/>
                  </a:moveTo>
                  <a:lnTo>
                    <a:pt x="6108192" y="3393948"/>
                  </a:lnTo>
                  <a:lnTo>
                    <a:pt x="6115812" y="3387852"/>
                  </a:lnTo>
                  <a:lnTo>
                    <a:pt x="6121907" y="3387852"/>
                  </a:lnTo>
                  <a:lnTo>
                    <a:pt x="6121907" y="33939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8460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9565" y="8768788"/>
            <a:ext cx="64008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IN" sz="1100" dirty="0"/>
              <a:t>VSJCVNM-RBL-RTL-SEP25-20723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</a:pPr>
            <a:r>
              <a:rPr lang="en-IN" sz="1100" dirty="0" smtClean="0"/>
              <a:t> 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Page 3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770791"/>
            <a:ext cx="6422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PHOTOGRAPHS OF PROPERTY OF CUSTOMER </a:t>
            </a:r>
            <a:r>
              <a:rPr lang="en-US" sz="1200" b="1" dirty="0"/>
              <a:t> </a:t>
            </a:r>
            <a:r>
              <a:rPr lang="en-US" sz="1200" dirty="0"/>
              <a:t>-</a:t>
            </a:r>
            <a:r>
              <a:rPr lang="en-US" sz="1200" b="1" spc="-10" dirty="0">
                <a:cs typeface="Calibri"/>
              </a:rPr>
              <a:t> :  Vijay </a:t>
            </a:r>
            <a:r>
              <a:rPr lang="en-US" sz="1200" b="1" spc="-10" dirty="0" err="1">
                <a:cs typeface="Calibri"/>
              </a:rPr>
              <a:t>Kamalakar</a:t>
            </a:r>
            <a:r>
              <a:rPr lang="en-US" sz="1200" b="1" spc="-10" dirty="0">
                <a:cs typeface="Calibri"/>
              </a:rPr>
              <a:t> </a:t>
            </a:r>
            <a:r>
              <a:rPr lang="en-US" sz="1200" b="1" spc="-10" dirty="0" err="1">
                <a:cs typeface="Calibri"/>
              </a:rPr>
              <a:t>Samant</a:t>
            </a:r>
            <a:endParaRPr lang="en-US" sz="1400" dirty="0"/>
          </a:p>
        </p:txBody>
      </p:sp>
      <p:grpSp>
        <p:nvGrpSpPr>
          <p:cNvPr id="9" name="object 4">
            <a:extLst>
              <a:ext uri="{FF2B5EF4-FFF2-40B4-BE49-F238E27FC236}">
                <a16:creationId xmlns:a16="http://schemas.microsoft.com/office/drawing/2014/main" xmlns="" id="{78285149-9875-4C5A-9910-85D86EDF07F1}"/>
              </a:ext>
            </a:extLst>
          </p:cNvPr>
          <p:cNvGrpSpPr/>
          <p:nvPr/>
        </p:nvGrpSpPr>
        <p:grpSpPr>
          <a:xfrm>
            <a:off x="266700" y="1156593"/>
            <a:ext cx="6391910" cy="4086225"/>
            <a:chOff x="525780" y="2176272"/>
            <a:chExt cx="6391910" cy="4086225"/>
          </a:xfrm>
        </p:grpSpPr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xmlns="" id="{FDFEFEFB-2E9A-43D1-830B-16C1122DC49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96" y="2189988"/>
              <a:ext cx="6364223" cy="4058411"/>
            </a:xfrm>
            <a:prstGeom prst="rect">
              <a:avLst/>
            </a:prstGeom>
          </p:spPr>
        </p:pic>
        <p:sp>
          <p:nvSpPr>
            <p:cNvPr id="11" name="object 6">
              <a:extLst>
                <a:ext uri="{FF2B5EF4-FFF2-40B4-BE49-F238E27FC236}">
                  <a16:creationId xmlns:a16="http://schemas.microsoft.com/office/drawing/2014/main" xmlns="" id="{E8DE09BF-8920-47BD-B34C-189F7D1A7668}"/>
                </a:ext>
              </a:extLst>
            </p:cNvPr>
            <p:cNvSpPr/>
            <p:nvPr/>
          </p:nvSpPr>
          <p:spPr>
            <a:xfrm>
              <a:off x="525780" y="2176272"/>
              <a:ext cx="6391910" cy="4086225"/>
            </a:xfrm>
            <a:custGeom>
              <a:avLst/>
              <a:gdLst/>
              <a:ahLst/>
              <a:cxnLst/>
              <a:rect l="l" t="t" r="r" b="b"/>
              <a:pathLst>
                <a:path w="6391909" h="4086225">
                  <a:moveTo>
                    <a:pt x="6388607" y="4085844"/>
                  </a:moveTo>
                  <a:lnTo>
                    <a:pt x="3048" y="4085844"/>
                  </a:lnTo>
                  <a:lnTo>
                    <a:pt x="0" y="4082796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6388607" y="0"/>
                  </a:lnTo>
                  <a:lnTo>
                    <a:pt x="6391655" y="3048"/>
                  </a:lnTo>
                  <a:lnTo>
                    <a:pt x="6391655" y="6096"/>
                  </a:lnTo>
                  <a:lnTo>
                    <a:pt x="13716" y="6096"/>
                  </a:lnTo>
                  <a:lnTo>
                    <a:pt x="7620" y="13716"/>
                  </a:lnTo>
                  <a:lnTo>
                    <a:pt x="13716" y="13716"/>
                  </a:lnTo>
                  <a:lnTo>
                    <a:pt x="13716" y="4072128"/>
                  </a:lnTo>
                  <a:lnTo>
                    <a:pt x="7620" y="4072128"/>
                  </a:lnTo>
                  <a:lnTo>
                    <a:pt x="13716" y="4078224"/>
                  </a:lnTo>
                  <a:lnTo>
                    <a:pt x="6391655" y="4078224"/>
                  </a:lnTo>
                  <a:lnTo>
                    <a:pt x="6391655" y="4082796"/>
                  </a:lnTo>
                  <a:lnTo>
                    <a:pt x="6388607" y="4085844"/>
                  </a:lnTo>
                  <a:close/>
                </a:path>
                <a:path w="6391909" h="4086225">
                  <a:moveTo>
                    <a:pt x="13716" y="13716"/>
                  </a:moveTo>
                  <a:lnTo>
                    <a:pt x="7620" y="13716"/>
                  </a:lnTo>
                  <a:lnTo>
                    <a:pt x="13716" y="6096"/>
                  </a:lnTo>
                  <a:lnTo>
                    <a:pt x="13716" y="13716"/>
                  </a:lnTo>
                  <a:close/>
                </a:path>
                <a:path w="6391909" h="4086225">
                  <a:moveTo>
                    <a:pt x="6377939" y="13716"/>
                  </a:moveTo>
                  <a:lnTo>
                    <a:pt x="13716" y="13716"/>
                  </a:lnTo>
                  <a:lnTo>
                    <a:pt x="13716" y="6096"/>
                  </a:lnTo>
                  <a:lnTo>
                    <a:pt x="6377939" y="6096"/>
                  </a:lnTo>
                  <a:lnTo>
                    <a:pt x="6377939" y="13716"/>
                  </a:lnTo>
                  <a:close/>
                </a:path>
                <a:path w="6391909" h="4086225">
                  <a:moveTo>
                    <a:pt x="6377939" y="4078224"/>
                  </a:moveTo>
                  <a:lnTo>
                    <a:pt x="6377939" y="6096"/>
                  </a:lnTo>
                  <a:lnTo>
                    <a:pt x="6385560" y="13716"/>
                  </a:lnTo>
                  <a:lnTo>
                    <a:pt x="6391655" y="13716"/>
                  </a:lnTo>
                  <a:lnTo>
                    <a:pt x="6391655" y="4072128"/>
                  </a:lnTo>
                  <a:lnTo>
                    <a:pt x="6385560" y="4072128"/>
                  </a:lnTo>
                  <a:lnTo>
                    <a:pt x="6377939" y="4078224"/>
                  </a:lnTo>
                  <a:close/>
                </a:path>
                <a:path w="6391909" h="4086225">
                  <a:moveTo>
                    <a:pt x="6391655" y="13716"/>
                  </a:moveTo>
                  <a:lnTo>
                    <a:pt x="6385560" y="13716"/>
                  </a:lnTo>
                  <a:lnTo>
                    <a:pt x="6377939" y="6096"/>
                  </a:lnTo>
                  <a:lnTo>
                    <a:pt x="6391655" y="6096"/>
                  </a:lnTo>
                  <a:lnTo>
                    <a:pt x="6391655" y="13716"/>
                  </a:lnTo>
                  <a:close/>
                </a:path>
                <a:path w="6391909" h="4086225">
                  <a:moveTo>
                    <a:pt x="13716" y="4078224"/>
                  </a:moveTo>
                  <a:lnTo>
                    <a:pt x="7620" y="4072128"/>
                  </a:lnTo>
                  <a:lnTo>
                    <a:pt x="13716" y="4072128"/>
                  </a:lnTo>
                  <a:lnTo>
                    <a:pt x="13716" y="4078224"/>
                  </a:lnTo>
                  <a:close/>
                </a:path>
                <a:path w="6391909" h="4086225">
                  <a:moveTo>
                    <a:pt x="6377939" y="4078224"/>
                  </a:moveTo>
                  <a:lnTo>
                    <a:pt x="13716" y="4078224"/>
                  </a:lnTo>
                  <a:lnTo>
                    <a:pt x="13716" y="4072128"/>
                  </a:lnTo>
                  <a:lnTo>
                    <a:pt x="6377939" y="4072128"/>
                  </a:lnTo>
                  <a:lnTo>
                    <a:pt x="6377939" y="4078224"/>
                  </a:lnTo>
                  <a:close/>
                </a:path>
                <a:path w="6391909" h="4086225">
                  <a:moveTo>
                    <a:pt x="6391655" y="4078224"/>
                  </a:moveTo>
                  <a:lnTo>
                    <a:pt x="6377939" y="4078224"/>
                  </a:lnTo>
                  <a:lnTo>
                    <a:pt x="6385560" y="4072128"/>
                  </a:lnTo>
                  <a:lnTo>
                    <a:pt x="6391655" y="4072128"/>
                  </a:lnTo>
                  <a:lnTo>
                    <a:pt x="6391655" y="40782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88976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61</Words>
  <Application>Microsoft Office PowerPoint</Application>
  <PresentationFormat>On-screen Show (4:3)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</cp:lastModifiedBy>
  <cp:revision>355</cp:revision>
  <cp:lastPrinted>2023-04-13T07:05:40Z</cp:lastPrinted>
  <dcterms:created xsi:type="dcterms:W3CDTF">2006-08-16T00:00:00Z</dcterms:created>
  <dcterms:modified xsi:type="dcterms:W3CDTF">2025-09-16T07:11:54Z</dcterms:modified>
</cp:coreProperties>
</file>