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58" r:id="rId4"/>
    <p:sldId id="259" r:id="rId5"/>
  </p:sldIdLst>
  <p:sldSz cx="6858000" cy="9144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4" autoAdjust="0"/>
    <p:restoredTop sz="91039" autoAdjust="0"/>
  </p:normalViewPr>
  <p:slideViewPr>
    <p:cSldViewPr>
      <p:cViewPr>
        <p:scale>
          <a:sx n="125" d="100"/>
          <a:sy n="125" d="100"/>
        </p:scale>
        <p:origin x="864" y="-3946"/>
      </p:cViewPr>
      <p:guideLst>
        <p:guide orient="horz" pos="2880"/>
        <p:guide pos="216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988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r">
              <a:defRPr sz="1200"/>
            </a:lvl1pPr>
          </a:lstStyle>
          <a:p>
            <a:fld id="{B4E69EE1-E4FC-4F83-A551-86E6BF70C057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719138"/>
            <a:ext cx="27019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53" tIns="46877" rIns="93753" bIns="468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694" y="4560270"/>
            <a:ext cx="5851823" cy="4321453"/>
          </a:xfrm>
          <a:prstGeom prst="rect">
            <a:avLst/>
          </a:prstGeom>
        </p:spPr>
        <p:txBody>
          <a:bodyPr vert="horz" lIns="93753" tIns="46877" rIns="93753" bIns="468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988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r">
              <a:defRPr sz="1200"/>
            </a:lvl1pPr>
          </a:lstStyle>
          <a:p>
            <a:fld id="{EEB583DB-8516-4CDF-B850-26E0031C38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1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00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24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28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678362"/>
            <a:ext cx="640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b="0" i="0" dirty="0">
              <a:solidFill>
                <a:srgbClr val="272727"/>
              </a:solidFill>
              <a:effectLst/>
              <a:highlight>
                <a:srgbClr val="E5E5EA"/>
              </a:highlight>
              <a:latin typeface="Open Sans" panose="020B0606030504020204" pitchFamily="34" charset="0"/>
            </a:endParaRPr>
          </a:p>
          <a:p>
            <a:r>
              <a:rPr lang="en-IN" sz="1100" dirty="0"/>
              <a:t>VSJCVNM-AXIS-RTL-SEP25-20740                                                                                                               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6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7274" y="664708"/>
            <a:ext cx="6299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PHOTOGRAPHS OF PROPERTY OF CUSTOMER : Maharashtra Steel Corporation</a:t>
            </a:r>
          </a:p>
          <a:p>
            <a:r>
              <a:rPr lang="en-US" sz="1400" b="1" dirty="0"/>
              <a:t>Photographs :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292E20-A7C5-E434-758A-5EDA3B2556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938" y="3864509"/>
            <a:ext cx="2928262" cy="24301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7D6BE6-D9A9-FEF8-23BF-279C8257AC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57252"/>
            <a:ext cx="3124200" cy="243740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CA909C-D289-BAF1-8807-FA8FBCCAC3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33564"/>
            <a:ext cx="3200400" cy="25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3A1057-21DF-9733-49C5-1A4CC36F5E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081" y="1209020"/>
            <a:ext cx="2910119" cy="25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9BDB9A1-E53A-32BB-5725-7F87325949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081" y="6458370"/>
            <a:ext cx="2910118" cy="2195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0D7523D-1D4A-21DE-0724-0EAD52BB78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46" y="6505276"/>
            <a:ext cx="3124199" cy="21730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678362"/>
            <a:ext cx="640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b="0" i="0" dirty="0">
              <a:solidFill>
                <a:srgbClr val="272727"/>
              </a:solidFill>
              <a:effectLst/>
              <a:highlight>
                <a:srgbClr val="E5E5EA"/>
              </a:highlight>
              <a:latin typeface="Open Sans" panose="020B0606030504020204" pitchFamily="34" charset="0"/>
            </a:endParaRPr>
          </a:p>
          <a:p>
            <a:r>
              <a:rPr lang="en-IN" sz="1100" dirty="0"/>
              <a:t>VSJCVNM-AXIS-RTL-SEP25-20740                                                                                                               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7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7274" y="664708"/>
            <a:ext cx="6299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PHOTOGRAPHS OF PROPERTY OF CUSTOMER : Maharashtra Steel Corporation</a:t>
            </a:r>
          </a:p>
          <a:p>
            <a:r>
              <a:rPr lang="en-US" sz="1400" b="1" dirty="0"/>
              <a:t>Photographs :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5B7579-E238-DF6B-87FF-A657AE7B2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974" y="4076107"/>
            <a:ext cx="3080426" cy="2335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745ACA-1408-8A9A-9A97-838F21941E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0" y="6617588"/>
            <a:ext cx="3104190" cy="18406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F52915-E893-B8DB-F5A3-C05833F53A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72566"/>
            <a:ext cx="3048000" cy="26468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210954-B9F1-B98E-6A99-20A082D615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050371"/>
            <a:ext cx="3048000" cy="2335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45311F-9526-247A-DD88-8143CB6ACD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2" y="1306574"/>
            <a:ext cx="3047998" cy="26168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655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28600" y="8582430"/>
            <a:ext cx="640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IN" sz="1100" dirty="0"/>
              <a:t>VSJCVNM-AXIS-RTL-SEP25-20740                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8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84787"/>
            <a:ext cx="5943599" cy="31488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51556"/>
            <a:ext cx="5943600" cy="31998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-77631" y="664332"/>
            <a:ext cx="6361678" cy="738664"/>
          </a:xfrm>
          <a:prstGeom prst="rect">
            <a:avLst/>
          </a:prstGeom>
          <a:noFill/>
        </p:spPr>
        <p:txBody>
          <a:bodyPr wrap="none" numCol="1" rtlCol="0">
            <a:spAutoFit/>
          </a:bodyPr>
          <a:lstStyle/>
          <a:p>
            <a:r>
              <a:rPr lang="en-US" sz="1400" b="1" dirty="0"/>
              <a:t>          PHOTOGRAPHS OF PROPERTY OF CUSTOMER : Maharashtra Steel Corporation</a:t>
            </a:r>
          </a:p>
          <a:p>
            <a:r>
              <a:rPr lang="en-US" sz="1400" b="1" dirty="0"/>
              <a:t>          Google Map  :</a:t>
            </a:r>
            <a:endParaRPr lang="en-US" sz="1400" dirty="0"/>
          </a:p>
          <a:p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398208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38125" y="8514265"/>
            <a:ext cx="64008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endParaRPr lang="en-IN" sz="1100" b="0" i="0" dirty="0">
              <a:solidFill>
                <a:srgbClr val="272727"/>
              </a:solidFill>
              <a:effectLst/>
              <a:highlight>
                <a:srgbClr val="E5E5EA"/>
              </a:highlight>
              <a:latin typeface="Open Sans" panose="020B0606030504020204" pitchFamily="34" charset="0"/>
            </a:endParaRPr>
          </a:p>
          <a:p>
            <a:r>
              <a:rPr lang="en-IN" sz="1100" dirty="0"/>
              <a:t>VSJCVNM-AXIS-RTL-SEP25-20740                                                                                                               </a:t>
            </a:r>
            <a:r>
              <a:rPr lang="en-GB" sz="1100">
                <a:latin typeface="Cambria" pitchFamily="18" charset="0"/>
                <a:ea typeface="Calibri" pitchFamily="34" charset="0"/>
                <a:cs typeface="Times New Roman" pitchFamily="18" charset="0"/>
              </a:rPr>
              <a:t>Page 9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651792"/>
            <a:ext cx="6230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PHOTOGRAPHS OF PROPERTY OF CUSTOMER : Maharashtra Steel Corporation</a:t>
            </a:r>
          </a:p>
          <a:p>
            <a:r>
              <a:rPr lang="en-US" sz="1400" b="1" dirty="0"/>
              <a:t>Government Rate :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48A745-A0E0-88C4-6DBF-404021864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069364"/>
            <a:ext cx="6078170" cy="34228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E2CB58-D2CD-09DA-C4DD-F2BD341F4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1" t="7838" r="15000" b="16459"/>
          <a:stretch>
            <a:fillRect/>
          </a:stretch>
        </p:blipFill>
        <p:spPr>
          <a:xfrm>
            <a:off x="304800" y="1441581"/>
            <a:ext cx="6201385" cy="33806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4378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3705</TotalTime>
  <Words>100</Words>
  <Application>Microsoft Office PowerPoint</Application>
  <PresentationFormat>On-screen Show (4:3)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VS Jadon</dc:creator>
  <cp:lastModifiedBy>Monika Dhumal</cp:lastModifiedBy>
  <cp:revision>474</cp:revision>
  <cp:lastPrinted>2020-06-30T10:40:11Z</cp:lastPrinted>
  <dcterms:created xsi:type="dcterms:W3CDTF">2006-08-16T00:00:00Z</dcterms:created>
  <dcterms:modified xsi:type="dcterms:W3CDTF">2025-09-15T11:53:07Z</dcterms:modified>
</cp:coreProperties>
</file>