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-2910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VSJCVNM-PNBHFL-RTL-SEP25-20749</a:t>
            </a:r>
            <a:r>
              <a:rPr lang="en-IN" sz="1100" dirty="0"/>
              <a:t>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Shrikant </a:t>
            </a:r>
            <a:r>
              <a:rPr lang="en-US" sz="1200" dirty="0" err="1"/>
              <a:t>Gole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" y="5969062"/>
            <a:ext cx="3048297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2" y="1198592"/>
            <a:ext cx="3048300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1187278"/>
            <a:ext cx="2981737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" y="3589347"/>
            <a:ext cx="3013877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5988972"/>
            <a:ext cx="2957487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2" y="3531193"/>
            <a:ext cx="2957488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VSJCVNM-PNBHFL-RTL-SEP25-20749</a:t>
            </a:r>
            <a:r>
              <a:rPr lang="en-IN" sz="1100" dirty="0"/>
              <a:t>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Shrikant </a:t>
            </a:r>
            <a:r>
              <a:rPr lang="en-US" sz="1200" dirty="0" err="1"/>
              <a:t>Gole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" y="1198592"/>
            <a:ext cx="3013876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1187278"/>
            <a:ext cx="3013876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3589347"/>
            <a:ext cx="301387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299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US" sz="1100" dirty="0"/>
              <a:t>VSJCVNM-PNBHFL-RTL-SEP25-20749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 Shrikant </a:t>
            </a:r>
            <a:r>
              <a:rPr lang="en-US" sz="1200" b="1" dirty="0" err="1"/>
              <a:t>Gole</a:t>
            </a:r>
            <a:endParaRPr lang="en-US" sz="1200" dirty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66711"/>
            <a:ext cx="5257800" cy="2853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938"/>
            <a:ext cx="5257800" cy="3200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01472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VSJCVNM-PNBHFL-RTL-SEP25-20749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200" dirty="0"/>
              <a:t> 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/>
              <a:t>Shrikant </a:t>
            </a:r>
            <a:r>
              <a:rPr lang="en-US" sz="1200" dirty="0" err="1"/>
              <a:t>Gole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7" y="5023938"/>
            <a:ext cx="5211407" cy="2977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724A4-F9BE-4DCD-A63E-183FB12F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39610"/>
            <a:ext cx="5211407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88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VSJC-72</cp:lastModifiedBy>
  <cp:revision>344</cp:revision>
  <cp:lastPrinted>2023-04-13T07:05:40Z</cp:lastPrinted>
  <dcterms:created xsi:type="dcterms:W3CDTF">2006-08-16T00:00:00Z</dcterms:created>
  <dcterms:modified xsi:type="dcterms:W3CDTF">2025-09-12T06:20:18Z</dcterms:modified>
</cp:coreProperties>
</file>