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75" d="100"/>
          <a:sy n="75" d="100"/>
        </p:scale>
        <p:origin x="1620" y="-124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1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VSJCVNM-AXIS-RTL-SEP25-20815  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67324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-</a:t>
            </a:r>
            <a:r>
              <a:rPr lang="en-US" sz="1200" dirty="0" err="1"/>
              <a:t>Kanya</a:t>
            </a:r>
            <a:r>
              <a:rPr lang="en-US" sz="1200" dirty="0"/>
              <a:t> Garments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9" y="5969062"/>
            <a:ext cx="2911689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0" y="1198592"/>
            <a:ext cx="294117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10" y="1187278"/>
            <a:ext cx="2911690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" y="3589347"/>
            <a:ext cx="292896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10" y="5988972"/>
            <a:ext cx="2928964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11" y="3589347"/>
            <a:ext cx="2928964" cy="2203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VSJCVNM-AXIS-RTL-SEP25-20815 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 err="1"/>
              <a:t>Kanya</a:t>
            </a:r>
            <a:r>
              <a:rPr lang="en-US" sz="1200" dirty="0"/>
              <a:t> Garments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" y="5969062"/>
            <a:ext cx="2907445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0" y="1198592"/>
            <a:ext cx="2934123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6" y="1187278"/>
            <a:ext cx="2914263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0" y="3589347"/>
            <a:ext cx="2928823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29" y="3589347"/>
            <a:ext cx="2978870" cy="2203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56" y="6028024"/>
            <a:ext cx="3009983" cy="226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2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VSJCVNM-AXIS-RTL-SEP25-20815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                                            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 err="1"/>
              <a:t>Kanya</a:t>
            </a:r>
            <a:r>
              <a:rPr lang="en-US" sz="1200" dirty="0"/>
              <a:t> Garments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43478"/>
            <a:ext cx="5562599" cy="2933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125099"/>
            <a:ext cx="5562598" cy="3039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0B624-F1E8-F85C-5255-35327DA3A876}"/>
              </a:ext>
            </a:extLst>
          </p:cNvPr>
          <p:cNvSpPr txBox="1"/>
          <p:nvPr/>
        </p:nvSpPr>
        <p:spPr>
          <a:xfrm>
            <a:off x="3048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VSJCVNM-AXIS-RTL-SEP25-20815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 err="1"/>
              <a:t>Kanya</a:t>
            </a:r>
            <a:r>
              <a:rPr lang="en-US" sz="1200" dirty="0"/>
              <a:t> Garments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9" y="1727065"/>
            <a:ext cx="5504866" cy="3672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789311-19A7-BF08-7C7B-303950AFFFCC}"/>
              </a:ext>
            </a:extLst>
          </p:cNvPr>
          <p:cNvSpPr txBox="1"/>
          <p:nvPr/>
        </p:nvSpPr>
        <p:spPr>
          <a:xfrm>
            <a:off x="591134" y="1295400"/>
            <a:ext cx="428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 &amp; Gov Rate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59E0A-28F3-4FC1-B986-B6C81E4E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69" y="5719764"/>
            <a:ext cx="5504866" cy="26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92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VSJC-72</cp:lastModifiedBy>
  <cp:revision>362</cp:revision>
  <cp:lastPrinted>2025-09-17T12:53:15Z</cp:lastPrinted>
  <dcterms:created xsi:type="dcterms:W3CDTF">2006-08-16T00:00:00Z</dcterms:created>
  <dcterms:modified xsi:type="dcterms:W3CDTF">2025-09-24T04:54:55Z</dcterms:modified>
</cp:coreProperties>
</file>