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60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1039" autoAdjust="0"/>
  </p:normalViewPr>
  <p:slideViewPr>
    <p:cSldViewPr>
      <p:cViewPr>
        <p:scale>
          <a:sx n="75" d="100"/>
          <a:sy n="75" d="100"/>
        </p:scale>
        <p:origin x="2069" y="-590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VSJCVNM-RBL-RTL-AUG25-21318                                                                                                            Page 6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86594"/>
            <a:ext cx="6375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fi-FI" sz="1200" b="1" dirty="0"/>
              <a:t>Uma Chemicals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39129"/>
            <a:ext cx="2992875" cy="1659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80179"/>
            <a:ext cx="2992875" cy="1496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343748"/>
            <a:ext cx="3007734" cy="1533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96" y="3039129"/>
            <a:ext cx="2992874" cy="16340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8601" y="963593"/>
            <a:ext cx="2362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Site Photo</a:t>
            </a:r>
            <a:endParaRPr lang="en-IN" altLang="en-IN" sz="11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756780"/>
            <a:ext cx="2992875" cy="1659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35174"/>
            <a:ext cx="2992875" cy="1715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96" y="4835174"/>
            <a:ext cx="2992873" cy="1695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96" y="6762800"/>
            <a:ext cx="2992872" cy="1653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VSJCVNM-RBL-RTL-AUG25-21318            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7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29" y="685800"/>
            <a:ext cx="60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 </a:t>
            </a:r>
            <a:r>
              <a:rPr lang="fi-FI" sz="1200" b="1" dirty="0"/>
              <a:t>Uma Chemicals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00600"/>
            <a:ext cx="5791200" cy="2871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58792" y="1154316"/>
            <a:ext cx="1000595" cy="26161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en-US" sz="1100" b="1" dirty="0"/>
              <a:t>Google Map  :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7E163-B4D8-4EBD-BFF4-E22EE2233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3773"/>
            <a:ext cx="5791200" cy="26585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820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VSJCVNM-RBL-RTL-AUG25-21318                                                                                                                       </a:t>
            </a:r>
            <a:r>
              <a:rPr lang="en-GB" sz="1100">
                <a:latin typeface="Cambria" pitchFamily="18" charset="0"/>
                <a:ea typeface="Calibri" pitchFamily="34" charset="0"/>
                <a:cs typeface="Times New Roman" pitchFamily="18" charset="0"/>
              </a:rPr>
              <a:t>Page 8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29" y="685800"/>
            <a:ext cx="60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 </a:t>
            </a:r>
            <a:r>
              <a:rPr lang="fi-FI" sz="1200" b="1" dirty="0"/>
              <a:t>Uma Chemicals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6081" y="1154316"/>
            <a:ext cx="906018" cy="26161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4D8FE-9213-4806-9F77-9D2BE0299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69" y="1605549"/>
            <a:ext cx="5958997" cy="27461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40739A-6215-4274-8660-4F312D04F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46" y="4792265"/>
            <a:ext cx="5958997" cy="33563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553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4227</TotalTime>
  <Words>71</Words>
  <Application>Microsoft Office PowerPoint</Application>
  <PresentationFormat>On-screen Show (4:3)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Monika Dhumal</cp:lastModifiedBy>
  <cp:revision>511</cp:revision>
  <cp:lastPrinted>2025-07-05T12:22:43Z</cp:lastPrinted>
  <dcterms:created xsi:type="dcterms:W3CDTF">2006-08-16T00:00:00Z</dcterms:created>
  <dcterms:modified xsi:type="dcterms:W3CDTF">2025-10-04T09:22:13Z</dcterms:modified>
</cp:coreProperties>
</file>