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1" r:id="rId3"/>
    <p:sldId id="259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100" d="100"/>
          <a:sy n="100" d="100"/>
        </p:scale>
        <p:origin x="1354" y="-2357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VSJCVNM-PNBHFL-RTL-SEP25-21477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487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Mrs. Charlotte Ami Correia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AA58A-74CE-4537-86EB-9F84A300C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4" y="6341045"/>
            <a:ext cx="3030512" cy="2290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CA41D2-92B8-47D0-A417-27956154F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9375"/>
            <a:ext cx="3083770" cy="2440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4E8B22-04A1-4680-9178-54C75FB03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0950"/>
            <a:ext cx="3066666" cy="2636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3797E6-D94C-4800-9106-C09EEBD46C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90" y="924148"/>
            <a:ext cx="2951982" cy="26496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B4F9B-965A-4F7D-B34C-B7C1D20980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90" y="3725683"/>
            <a:ext cx="2929360" cy="24407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72212" y="8694995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VSJCVNM-PNBHFL-RTL-SEP25-21477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487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Mrs. Charlotte Ami Correia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16FA3-13CC-4C5E-B349-79971C250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" y="4946322"/>
            <a:ext cx="6106430" cy="35832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9A7CB-0FF0-4976-BF85-BA9E502E8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" y="1415926"/>
            <a:ext cx="6106430" cy="33068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684538"/>
            <a:ext cx="6582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VSJCVNM-PNBHFL-RTL-SEP25-21477                                                                                      </a:t>
            </a:r>
            <a:r>
              <a:rPr lang="en-GB" sz="1100"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971" y="803479"/>
            <a:ext cx="4487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Mrs. Charlotte Ami Correia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470144" y="1154316"/>
            <a:ext cx="4965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Construction percentage &amp; NDMC parameter: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5562" r="36667" b="15031"/>
          <a:stretch/>
        </p:blipFill>
        <p:spPr>
          <a:xfrm>
            <a:off x="304800" y="4949027"/>
            <a:ext cx="6324600" cy="3735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77343-418D-41C3-97D1-2D2D6A435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4388"/>
            <a:ext cx="6324600" cy="3287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83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372</cp:revision>
  <cp:lastPrinted>2020-06-30T10:40:11Z</cp:lastPrinted>
  <dcterms:created xsi:type="dcterms:W3CDTF">2006-08-16T00:00:00Z</dcterms:created>
  <dcterms:modified xsi:type="dcterms:W3CDTF">2025-09-17T13:10:11Z</dcterms:modified>
</cp:coreProperties>
</file>