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1" r:id="rId3"/>
    <p:sldId id="263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125" d="100"/>
          <a:sy n="125" d="100"/>
        </p:scale>
        <p:origin x="300" y="96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VSJCVNM-PNBHFL-RTL-SEP25-21559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0446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Dadaso</a:t>
            </a:r>
            <a:r>
              <a:rPr lang="en-US" sz="1100" b="1" dirty="0"/>
              <a:t> Suraj Mane</a:t>
            </a:r>
          </a:p>
          <a:p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88F30-3D6B-46FD-BDDF-357577ECA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80" y="4717587"/>
            <a:ext cx="2756920" cy="34468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100D4-2313-46C5-B05D-6B8D032C2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4717588"/>
            <a:ext cx="3181350" cy="34468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2F239-1DE1-43A2-85A6-451B3C73A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9331"/>
            <a:ext cx="3181350" cy="33870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4D7615-7B57-43BC-8DA4-C3BEFDECA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80" y="1028648"/>
            <a:ext cx="2737870" cy="34250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VSJCVNM-PNBHFL-RTL-SEP25-21559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0446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Dadaso</a:t>
            </a:r>
            <a:r>
              <a:rPr lang="en-US" sz="1100" b="1" dirty="0"/>
              <a:t> Suraj Mane</a:t>
            </a:r>
          </a:p>
          <a:p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57089-10B2-4C29-84C0-2C5F2F4BA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0" y="1532808"/>
            <a:ext cx="5925100" cy="34113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DE281-E674-497E-AA31-1F795078A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2" y="5112798"/>
            <a:ext cx="5925099" cy="3345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VSJCVNM-PNBHFL-RTL-SEP25-21559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0446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Dadaso</a:t>
            </a:r>
            <a:r>
              <a:rPr lang="en-US" sz="1100" b="1" dirty="0"/>
              <a:t> Suraj Mane</a:t>
            </a:r>
          </a:p>
          <a:p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0E62E-DA2F-4AD5-84E9-F45E88C76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4" y="1407933"/>
            <a:ext cx="6113106" cy="2654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29FB9-3947-4034-A261-2FF35A273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6113106" cy="2736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763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73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VSJC-05</cp:lastModifiedBy>
  <cp:revision>371</cp:revision>
  <cp:lastPrinted>2020-06-30T10:40:11Z</cp:lastPrinted>
  <dcterms:created xsi:type="dcterms:W3CDTF">2006-08-16T00:00:00Z</dcterms:created>
  <dcterms:modified xsi:type="dcterms:W3CDTF">2025-09-24T12:47:23Z</dcterms:modified>
</cp:coreProperties>
</file>