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1" r:id="rId4"/>
    <p:sldId id="259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>
        <p:scale>
          <a:sx n="100" d="100"/>
          <a:sy n="100" d="100"/>
        </p:scale>
        <p:origin x="1354" y="-2352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2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11100"/>
            <a:ext cx="6324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VSJCVNM-AXIS-RTL-SEP25-21833                    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39501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HARISH JOTWANI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8E6FF-FE99-4EDD-8405-8A99B84F3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315" y="3585106"/>
            <a:ext cx="2965931" cy="23812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B0A561-FF97-4D8D-B91F-396B9F40DB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315" y="6078212"/>
            <a:ext cx="2965931" cy="25321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C0ABAB-1834-4465-938D-5F06E3F4BC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" y="892111"/>
            <a:ext cx="3118437" cy="24122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39A02D-8A8B-4B15-ACFD-E25191663F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316" y="897713"/>
            <a:ext cx="2965930" cy="24074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19CC86-5B25-4F18-9BD7-3F7D1A1EC6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" y="3552321"/>
            <a:ext cx="3118437" cy="24160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DA664B-D378-4FA1-A6B2-813147DADE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" y="6077961"/>
            <a:ext cx="3118437" cy="25372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11100"/>
            <a:ext cx="6324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VSJCVNM-AXIS-RTL-SEP25-21833              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2DF4B-5CF9-4A9E-ADBD-68E089CD7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84" y="3520444"/>
            <a:ext cx="2866715" cy="2268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A64138-0F15-426E-B7D5-92FE5B4EC8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3520444"/>
            <a:ext cx="3240445" cy="23050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E35E3F-E498-41EF-86DC-6A238A28E2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932549"/>
            <a:ext cx="3240445" cy="24359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32AE06-E3E8-4BE4-B4E1-79B2A1E30D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84" y="905790"/>
            <a:ext cx="2866716" cy="24627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A64138-0F15-426E-B7D5-92FE5B4EC8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5977360"/>
            <a:ext cx="3240445" cy="23050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82DF4B-5CF9-4A9E-ADBD-68E089CD74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84" y="5977360"/>
            <a:ext cx="2866715" cy="2268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302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67141"/>
            <a:ext cx="63733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VSJCVNM-AXIS-RTL-SEP25-21833  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39501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HARISH JOTWANI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Maps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F3969-3308-40FD-A824-C1D7427CB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7" y="4941328"/>
            <a:ext cx="6154055" cy="31839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6C20DA-E537-4E34-A44B-80541AE81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8" y="1451967"/>
            <a:ext cx="6154055" cy="32935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90498" y="8570399"/>
            <a:ext cx="64008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VSJCVNM-AXIS-RTL-SEP25-21833                                                                                                         </a:t>
            </a:r>
            <a:r>
              <a:rPr lang="en-GB" sz="1100">
                <a:latin typeface="Cambria" pitchFamily="18" charset="0"/>
                <a:ea typeface="Calibri" pitchFamily="34" charset="0"/>
                <a:cs typeface="Times New Roman" pitchFamily="18" charset="0"/>
              </a:rPr>
              <a:t>Page 9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615" y="805484"/>
            <a:ext cx="39501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HARISH JOTWANI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6077" y="1154316"/>
            <a:ext cx="906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Site Layout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BCD602-9A89-42E0-911E-08295F6FB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28560"/>
            <a:ext cx="6096000" cy="29007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993302-2B7D-43ED-8BED-D971EE46D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89990"/>
            <a:ext cx="6096000" cy="30820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86</Words>
  <Application>Microsoft Office PowerPoint</Application>
  <PresentationFormat>On-screen Show (4:3)</PresentationFormat>
  <Paragraphs>23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Monika Dhumal</cp:lastModifiedBy>
  <cp:revision>377</cp:revision>
  <cp:lastPrinted>2020-06-30T10:40:11Z</cp:lastPrinted>
  <dcterms:created xsi:type="dcterms:W3CDTF">2006-08-16T00:00:00Z</dcterms:created>
  <dcterms:modified xsi:type="dcterms:W3CDTF">2025-09-20T07:55:59Z</dcterms:modified>
</cp:coreProperties>
</file>