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VSJCVNM-AXIS-RTL-SEP25-21895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512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Impulse Branding Solutions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7E801-CA89-417F-9F80-DC74A06E8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54" y="3754162"/>
            <a:ext cx="2867546" cy="228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EB234-C974-4831-BF11-AB1A8E7F3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716221"/>
            <a:ext cx="3124200" cy="2323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33F72-2EAC-4207-AFA8-1C6709E10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4064"/>
            <a:ext cx="3124200" cy="2488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21C68D-72A8-44BF-AAB3-068C853CD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59" y="904063"/>
            <a:ext cx="2922341" cy="2488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5D480F-7108-4AAD-AD0E-D40294424A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60" y="6209002"/>
            <a:ext cx="2865190" cy="2383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6B0FA7-189B-46E4-BD11-5B141F057F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93562"/>
            <a:ext cx="3124200" cy="23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VSJCVNM-AXIS-RTL-SEP25-21895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C94A9-5339-4CB5-85B3-13D7327D5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160962"/>
            <a:ext cx="1798333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F2C56-A5EC-454E-82B5-D2D40008C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4" y="905790"/>
            <a:ext cx="2897546" cy="2294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9B403-7EDA-4FEA-AB99-EF179A838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4" y="3436938"/>
            <a:ext cx="2897546" cy="1897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F7C3A-8A45-4C48-83DD-F7969D08A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00" y="3435350"/>
            <a:ext cx="2925899" cy="1897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6712F-EBBA-422C-97D9-ACA73BC34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905790"/>
            <a:ext cx="2971798" cy="22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VSJCVNM-AXIS-RTL-SEP25-21895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512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Impulse Branding Solutions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FAAD8-61BC-4E13-8950-0ACBFAB7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7952"/>
            <a:ext cx="6248400" cy="31500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88063-E57E-4319-9038-10CB51C59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0" y="1560462"/>
            <a:ext cx="6248400" cy="33431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VSJCVNM-AXIS-RTL-SEP25-21895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512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Impulse Branding Solutions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F3EEA-7E68-4304-9909-FE9AA5600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5" b="17501"/>
          <a:stretch/>
        </p:blipFill>
        <p:spPr>
          <a:xfrm>
            <a:off x="304800" y="1415926"/>
            <a:ext cx="6248400" cy="2238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95B70-B502-45CF-BF61-F0BF312CE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5945188"/>
            <a:ext cx="6229349" cy="2635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90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370</cp:revision>
  <cp:lastPrinted>2020-06-30T10:40:11Z</cp:lastPrinted>
  <dcterms:created xsi:type="dcterms:W3CDTF">2006-08-16T00:00:00Z</dcterms:created>
  <dcterms:modified xsi:type="dcterms:W3CDTF">2025-09-22T06:49:39Z</dcterms:modified>
</cp:coreProperties>
</file>