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5" r:id="rId3"/>
    <p:sldId id="261" r:id="rId4"/>
    <p:sldId id="264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2040" y="77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4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449523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08576" y="8553681"/>
            <a:ext cx="8173424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VSJCVNM-AXIS-RTL-SEP25-21896</a:t>
            </a:r>
            <a:r>
              <a:rPr lang="en-IN" sz="1100" dirty="0"/>
              <a:t>                                                                                                                              Page 1</a:t>
            </a:r>
          </a:p>
          <a:p>
            <a:endParaRPr lang="en-US" sz="1400" dirty="0"/>
          </a:p>
          <a:p>
            <a:r>
              <a:rPr lang="en-IN" sz="1100" dirty="0"/>
              <a:t>                                                                                           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9572"/>
            <a:ext cx="502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sz="1100" dirty="0"/>
              <a:t>Customer Name :- </a:t>
            </a:r>
            <a:r>
              <a:rPr lang="en-IN" sz="1200" dirty="0" err="1"/>
              <a:t>Impluse</a:t>
            </a:r>
            <a:r>
              <a:rPr lang="en-IN" sz="1200" dirty="0"/>
              <a:t> Branding Solution 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C37E3-6279-42D0-93F4-FE288207A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20185" y="827533"/>
            <a:ext cx="2159411" cy="28377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2F639-A21B-47E4-B97D-851A42E31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62773" y="3350728"/>
            <a:ext cx="2162924" cy="2837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FCE19-02E5-4E87-B660-74FD7F690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64530" y="824410"/>
            <a:ext cx="2159411" cy="28377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4ACBE-2A15-4C7F-A8DE-8529A8217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20183" y="3352486"/>
            <a:ext cx="2159411" cy="28377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6FB2CD-C0BC-45BB-9FD4-4C1E7E67D4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09732" y="5948460"/>
            <a:ext cx="2380312" cy="28377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4CAA2-F764-41E0-BFEB-FF89A3A3FD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861452" y="5915367"/>
            <a:ext cx="2379444" cy="28239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449523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86212" y="8659596"/>
            <a:ext cx="71066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VSJCVNM-AXIS-RTL-SEP25-21896</a:t>
            </a:r>
            <a:r>
              <a:rPr lang="en-IN" sz="1100" dirty="0"/>
              <a:t>                                                                                                                                       Page2                                                                                          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9572"/>
            <a:ext cx="502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sz="1100" dirty="0"/>
              <a:t>Customer Name :- </a:t>
            </a:r>
            <a:r>
              <a:rPr lang="en-IN" sz="1200" dirty="0" err="1"/>
              <a:t>Impluse</a:t>
            </a:r>
            <a:r>
              <a:rPr lang="en-IN" sz="1200" dirty="0"/>
              <a:t> Branding Solution 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C37E3-6279-42D0-93F4-FE288207A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30400" y="827532"/>
            <a:ext cx="2159411" cy="28377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FCE19-02E5-4E87-B660-74FD7F690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964534" y="824406"/>
            <a:ext cx="2159411" cy="28377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4ACBE-2A15-4C7F-A8DE-8529A8217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3452" y="3140282"/>
            <a:ext cx="2159411" cy="28838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828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9248"/>
            <a:ext cx="6553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VSJCVNM-AXIS-RTL-SEP25-21896</a:t>
            </a:r>
            <a:r>
              <a:rPr lang="en-IN" sz="1100" dirty="0"/>
              <a:t>     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524" y="877055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IN" sz="1100" dirty="0" err="1"/>
              <a:t>Impluse</a:t>
            </a:r>
            <a:r>
              <a:rPr lang="en-IN" sz="1100" dirty="0"/>
              <a:t> Branding Solution 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91C68-8CAD-47C3-A756-2A3FC3D6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70" y="1617469"/>
            <a:ext cx="5878884" cy="2714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136540-D242-4372-899D-AACA77FDF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70" y="4572000"/>
            <a:ext cx="5878884" cy="2954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9248"/>
            <a:ext cx="6553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VSJCVNM-AXIS-RTL-SEP25-21896</a:t>
            </a:r>
            <a:r>
              <a:rPr lang="en-IN" sz="1100" dirty="0"/>
              <a:t>     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806034"/>
            <a:ext cx="4556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IN" sz="1100" dirty="0" err="1"/>
              <a:t>Impluse</a:t>
            </a:r>
            <a:r>
              <a:rPr lang="en-IN" sz="1100" dirty="0"/>
              <a:t> Branding Solution </a:t>
            </a:r>
            <a:endParaRPr lang="en-US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6D8EA-12DA-48CA-97F4-989A60A1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59727"/>
            <a:ext cx="5448300" cy="3213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3E2B3-7D11-43EE-B513-291281F69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088946"/>
            <a:ext cx="5448300" cy="32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83</Words>
  <Application>Microsoft Office PowerPoint</Application>
  <PresentationFormat>On-screen Show (4:3)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akashparab2000@gmail.com</cp:lastModifiedBy>
  <cp:revision>386</cp:revision>
  <cp:lastPrinted>2025-06-04T12:28:56Z</cp:lastPrinted>
  <dcterms:created xsi:type="dcterms:W3CDTF">2006-08-16T00:00:00Z</dcterms:created>
  <dcterms:modified xsi:type="dcterms:W3CDTF">2025-09-27T18:25:57Z</dcterms:modified>
</cp:coreProperties>
</file>