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0" r:id="rId3"/>
    <p:sldId id="258" r:id="rId4"/>
    <p:sldId id="259" r:id="rId5"/>
  </p:sldIdLst>
  <p:sldSz cx="6858000" cy="9144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24" autoAdjust="0"/>
    <p:restoredTop sz="91039" autoAdjust="0"/>
  </p:normalViewPr>
  <p:slideViewPr>
    <p:cSldViewPr>
      <p:cViewPr>
        <p:scale>
          <a:sx n="75" d="100"/>
          <a:sy n="75" d="100"/>
        </p:scale>
        <p:origin x="1944" y="-307"/>
      </p:cViewPr>
      <p:guideLst>
        <p:guide orient="horz" pos="2880"/>
        <p:guide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988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r">
              <a:defRPr sz="1200"/>
            </a:lvl1pPr>
          </a:lstStyle>
          <a:p>
            <a:fld id="{B4E69EE1-E4FC-4F83-A551-86E6BF70C057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6638" y="719138"/>
            <a:ext cx="27019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53" tIns="46877" rIns="93753" bIns="468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694" y="4560270"/>
            <a:ext cx="5851823" cy="4321453"/>
          </a:xfrm>
          <a:prstGeom prst="rect">
            <a:avLst/>
          </a:prstGeom>
        </p:spPr>
        <p:txBody>
          <a:bodyPr vert="horz" lIns="93753" tIns="46877" rIns="93753" bIns="468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988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r">
              <a:defRPr sz="1200"/>
            </a:lvl1pPr>
          </a:lstStyle>
          <a:p>
            <a:fld id="{EEB583DB-8516-4CDF-B850-26E0031C38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18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58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24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28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763000"/>
            <a:ext cx="6400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1100" dirty="0"/>
              <a:t>VSJCVNM-AXIS-RTL-SEP25-21962                                                                                                            </a:t>
            </a: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Page 7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724333"/>
            <a:ext cx="637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CUSTOMER: M/S Swastik Industries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4952200"/>
            <a:ext cx="2849552" cy="16969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5" y="3146079"/>
            <a:ext cx="2849553" cy="16705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5" y="1372922"/>
            <a:ext cx="2872647" cy="15824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14" y="1360606"/>
            <a:ext cx="2872646" cy="16283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13" y="3183064"/>
            <a:ext cx="2872646" cy="16267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14" y="4978832"/>
            <a:ext cx="2849552" cy="16969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28601" y="963593"/>
            <a:ext cx="2362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Site Photo</a:t>
            </a:r>
            <a:endParaRPr lang="en-IN" altLang="en-IN" sz="11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5" y="6770364"/>
            <a:ext cx="2827078" cy="16969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FAB28E-9997-4E98-81C8-736E312C787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13" y="6857600"/>
            <a:ext cx="3024111" cy="16969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763000"/>
            <a:ext cx="6400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1100" dirty="0"/>
              <a:t>VSJCVNM-AXIS-RTL-SEP25-21962                                                                                                              </a:t>
            </a: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Page 8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724333"/>
            <a:ext cx="637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CUSTOMER: M/S Swastik Industries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2" y="1360606"/>
            <a:ext cx="2968975" cy="1637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14" y="1360606"/>
            <a:ext cx="2817986" cy="16327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28601" y="963593"/>
            <a:ext cx="2362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Site Photo</a:t>
            </a:r>
            <a:endParaRPr lang="en-IN" altLang="en-IN" sz="11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17ECB2-7969-4513-B7A3-11400276BD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2" y="3236991"/>
            <a:ext cx="2968975" cy="1637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98D34F-4CFE-48EC-87F8-5ED232682A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14" y="3268402"/>
            <a:ext cx="2817986" cy="16327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8B97BC-7C5C-42DF-B278-4CC80BFAAA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2" y="5133334"/>
            <a:ext cx="2968975" cy="1637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298267-9722-4173-9784-E23A15D4A1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514" y="5129420"/>
            <a:ext cx="2729086" cy="163271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F5E4FF-3500-49A8-9E5F-23E057F499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1" y="6875335"/>
            <a:ext cx="2906886" cy="1637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5958878-70FC-4542-87A3-1053C155277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6933510"/>
            <a:ext cx="2817985" cy="16327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178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678362"/>
            <a:ext cx="6400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r>
              <a:rPr lang="en-IN" sz="1100" dirty="0"/>
              <a:t>VSJCVNM-AXIS-RTL-SEP25-21962                      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9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629" y="685800"/>
            <a:ext cx="6007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CUSTOMER</a:t>
            </a:r>
            <a:r>
              <a:rPr lang="en-US" sz="1200" b="1" dirty="0"/>
              <a:t>: M/S Swastik Industries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31" y="4823506"/>
            <a:ext cx="5473234" cy="28626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31" y="1618667"/>
            <a:ext cx="5473234" cy="2738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458792" y="1154316"/>
            <a:ext cx="1000595" cy="261610"/>
          </a:xfrm>
          <a:prstGeom prst="rect">
            <a:avLst/>
          </a:prstGeom>
          <a:noFill/>
        </p:spPr>
        <p:txBody>
          <a:bodyPr wrap="none" numCol="1" rtlCol="0">
            <a:spAutoFit/>
          </a:bodyPr>
          <a:lstStyle/>
          <a:p>
            <a:pPr algn="ctr"/>
            <a:r>
              <a:rPr lang="en-US" sz="1100" b="1" dirty="0"/>
              <a:t>Google Map  :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98208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763001"/>
            <a:ext cx="6094730" cy="26161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1100" dirty="0"/>
              <a:t>VSJCVNM-AXIS-RTL-SEP25-21962        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10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630" y="685800"/>
            <a:ext cx="6230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CUSTOMER </a:t>
            </a:r>
            <a:r>
              <a:rPr lang="en-US" sz="1200" b="1" dirty="0"/>
              <a:t>  M/S Swastik Industries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28600" y="1062796"/>
            <a:ext cx="20395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Site layout &amp; </a:t>
            </a:r>
            <a:r>
              <a:rPr lang="en-US" sz="1200" b="1" dirty="0" err="1"/>
              <a:t>Govt</a:t>
            </a:r>
            <a:r>
              <a:rPr lang="en-US" sz="1200" b="1"/>
              <a:t> Rate  </a:t>
            </a:r>
            <a:r>
              <a:rPr lang="en-US" sz="1200" b="1" dirty="0"/>
              <a:t>: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85507" y="581034"/>
            <a:ext cx="3232202" cy="474973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CEB0CC-31B5-4D7C-865F-01BFCF306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143" y="4754319"/>
            <a:ext cx="4724330" cy="369118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4378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3711</TotalTime>
  <Words>108</Words>
  <Application>Microsoft Office PowerPoint</Application>
  <PresentationFormat>On-screen Show (4:3)</PresentationFormat>
  <Paragraphs>21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VS Jadon</dc:creator>
  <cp:lastModifiedBy>Monika Dhumal</cp:lastModifiedBy>
  <cp:revision>488</cp:revision>
  <cp:lastPrinted>2020-06-30T10:40:11Z</cp:lastPrinted>
  <dcterms:created xsi:type="dcterms:W3CDTF">2006-08-16T00:00:00Z</dcterms:created>
  <dcterms:modified xsi:type="dcterms:W3CDTF">2025-09-30T08:05:34Z</dcterms:modified>
</cp:coreProperties>
</file>