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8" r:id="rId3"/>
    <p:sldId id="259" r:id="rId4"/>
  </p:sldIdLst>
  <p:sldSz cx="6858000" cy="9144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24" autoAdjust="0"/>
    <p:restoredTop sz="91039" autoAdjust="0"/>
  </p:normalViewPr>
  <p:slideViewPr>
    <p:cSldViewPr>
      <p:cViewPr>
        <p:scale>
          <a:sx n="100" d="100"/>
          <a:sy n="100" d="100"/>
        </p:scale>
        <p:origin x="1002" y="-1368"/>
      </p:cViewPr>
      <p:guideLst>
        <p:guide orient="horz" pos="2880"/>
        <p:guide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988" y="1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/>
          <a:lstStyle>
            <a:lvl1pPr algn="r">
              <a:defRPr sz="1200"/>
            </a:lvl1pPr>
          </a:lstStyle>
          <a:p>
            <a:fld id="{B4E69EE1-E4FC-4F83-A551-86E6BF70C057}" type="datetimeFigureOut">
              <a:rPr lang="en-US" smtClean="0"/>
              <a:pPr/>
              <a:t>9/27/2025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06638" y="719138"/>
            <a:ext cx="270192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53" tIns="46877" rIns="93753" bIns="468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694" y="4560270"/>
            <a:ext cx="5851823" cy="4321453"/>
          </a:xfrm>
          <a:prstGeom prst="rect">
            <a:avLst/>
          </a:prstGeom>
        </p:spPr>
        <p:txBody>
          <a:bodyPr vert="horz" lIns="93753" tIns="46877" rIns="93753" bIns="4687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012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988" y="9119012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 anchor="b"/>
          <a:lstStyle>
            <a:lvl1pPr algn="r">
              <a:defRPr sz="1200"/>
            </a:lvl1pPr>
          </a:lstStyle>
          <a:p>
            <a:fld id="{EEB583DB-8516-4CDF-B850-26E0031C38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2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618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24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428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10" Type="http://schemas.openxmlformats.org/officeDocument/2006/relationships/image" Target="../media/image8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28600" y="685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304800" y="8763000"/>
            <a:ext cx="6400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IN" sz="1100" dirty="0" smtClean="0"/>
              <a:t>VSJCVNM-AXIS-RTL-SEP25-22103                                                                                                              </a:t>
            </a:r>
            <a:r>
              <a:rPr kumimoji="0" lang="en-GB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Page 1</a:t>
            </a: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724333"/>
            <a:ext cx="63759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PHOTOGRAPHS OF PROPERTY OF CUSTOMER: NEEL RATAN STEEL LLP</a:t>
            </a:r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9" y="4952200"/>
            <a:ext cx="2872027" cy="16969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74" y="3146079"/>
            <a:ext cx="2849553" cy="16705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74" y="1372922"/>
            <a:ext cx="2849553" cy="15824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613" y="1360606"/>
            <a:ext cx="2872647" cy="16283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614" y="3183064"/>
            <a:ext cx="2872646" cy="16267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613" y="4978832"/>
            <a:ext cx="2872647" cy="16969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228601" y="963593"/>
            <a:ext cx="2362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dirty="0"/>
              <a:t>Site Photo</a:t>
            </a:r>
            <a:endParaRPr lang="en-IN" altLang="en-IN" sz="1100" b="1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8" y="6816228"/>
            <a:ext cx="2872027" cy="169695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="" xmlns:a16="http://schemas.microsoft.com/office/drawing/2014/main" id="{5AFAB28E-9997-4E98-81C8-736E312C787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613" y="6793553"/>
            <a:ext cx="2872647" cy="169695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28600" y="685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304800" y="8678362"/>
            <a:ext cx="6400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sz="1100" dirty="0"/>
          </a:p>
          <a:p>
            <a:r>
              <a:rPr lang="en-IN" sz="1100" dirty="0" smtClean="0"/>
              <a:t>VSJCVNM-AXIS-RTL-SEP25-22103                                                                                                                  </a:t>
            </a:r>
            <a:r>
              <a:rPr lang="en-GB" sz="11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Page 2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2629" y="685800"/>
            <a:ext cx="6007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PHOTOGRAPHS OF PROPERTY OF CUSTOMER</a:t>
            </a:r>
            <a:r>
              <a:rPr lang="en-US" sz="1200" b="1" dirty="0"/>
              <a:t>: NEEL RATAN STEEL LLP.</a:t>
            </a:r>
            <a:endParaRPr lang="en-US" sz="1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31" y="4823506"/>
            <a:ext cx="5473235" cy="286261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431" y="1618667"/>
            <a:ext cx="5473235" cy="27383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458792" y="1154316"/>
            <a:ext cx="1000595" cy="261610"/>
          </a:xfrm>
          <a:prstGeom prst="rect">
            <a:avLst/>
          </a:prstGeom>
          <a:noFill/>
        </p:spPr>
        <p:txBody>
          <a:bodyPr wrap="none" numCol="1" rtlCol="0">
            <a:spAutoFit/>
          </a:bodyPr>
          <a:lstStyle/>
          <a:p>
            <a:pPr algn="ctr"/>
            <a:r>
              <a:rPr lang="en-US" sz="1100" b="1" dirty="0"/>
              <a:t>Google Map  :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98208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28600" y="685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304800" y="8763001"/>
            <a:ext cx="6400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IN" sz="1100" dirty="0" smtClean="0"/>
              <a:t>VSJCVNM-AXIS-RTL-SEP25-22103                                                                                                       </a:t>
            </a:r>
            <a:r>
              <a:rPr lang="en-GB" sz="11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Page 3</a:t>
            </a:r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2630" y="685800"/>
            <a:ext cx="62305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PHOTOGRAPHS OF PROPERTY OF CUSTOMER </a:t>
            </a:r>
            <a:r>
              <a:rPr lang="en-US" sz="1200" b="1" dirty="0"/>
              <a:t>  NEEL RATAN STEEL LLP</a:t>
            </a:r>
            <a:endParaRPr lang="en-US" sz="1400" dirty="0"/>
          </a:p>
        </p:txBody>
      </p:sp>
      <p:sp>
        <p:nvSpPr>
          <p:cNvPr id="7" name="Rectangle 6"/>
          <p:cNvSpPr/>
          <p:nvPr/>
        </p:nvSpPr>
        <p:spPr>
          <a:xfrm>
            <a:off x="228600" y="1062796"/>
            <a:ext cx="203956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Site layout &amp; </a:t>
            </a:r>
            <a:r>
              <a:rPr lang="en-US" sz="1200" b="1" dirty="0" err="1"/>
              <a:t>Govt</a:t>
            </a:r>
            <a:r>
              <a:rPr lang="en-US" sz="1200" b="1"/>
              <a:t> Rate  </a:t>
            </a:r>
            <a:r>
              <a:rPr lang="en-US" sz="1200" b="1" dirty="0"/>
              <a:t>:</a:t>
            </a:r>
            <a:endParaRPr lang="en-US" sz="1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43" y="1571890"/>
            <a:ext cx="4876799" cy="305214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64378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3784</TotalTime>
  <Words>68</Words>
  <Application>Microsoft Office PowerPoint</Application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Cambria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VS Jadon</dc:creator>
  <cp:lastModifiedBy>VSJC</cp:lastModifiedBy>
  <cp:revision>483</cp:revision>
  <cp:lastPrinted>2020-06-30T10:40:11Z</cp:lastPrinted>
  <dcterms:created xsi:type="dcterms:W3CDTF">2006-08-16T00:00:00Z</dcterms:created>
  <dcterms:modified xsi:type="dcterms:W3CDTF">2025-09-27T10:26:39Z</dcterms:modified>
</cp:coreProperties>
</file>