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2" r:id="rId2"/>
    <p:sldId id="263" r:id="rId3"/>
    <p:sldId id="261" r:id="rId4"/>
    <p:sldId id="259" r:id="rId5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434" autoAdjust="0"/>
  </p:normalViewPr>
  <p:slideViewPr>
    <p:cSldViewPr>
      <p:cViewPr varScale="1">
        <p:scale>
          <a:sx n="51" d="100"/>
          <a:sy n="51" d="100"/>
        </p:scale>
        <p:origin x="1920" y="78"/>
      </p:cViewPr>
      <p:guideLst>
        <p:guide orient="horz" pos="2880"/>
        <p:guide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3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21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41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9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47650" y="392747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26462"/>
            <a:ext cx="6324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endParaRPr lang="en-GB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VSJCVNM-RBL-RTL-MAY25-08202                                                                                                  Page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4477" y="510639"/>
            <a:ext cx="2880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</a:t>
            </a:r>
            <a:endParaRPr lang="en-US" sz="1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88554" y="64418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Site Photo</a:t>
            </a:r>
            <a:endParaRPr lang="en-IN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ED3FE8-6D4E-4475-BAEA-11A51C1F57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004" y="4942602"/>
            <a:ext cx="3086100" cy="1724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5D5881-FB7E-419E-914A-117F6766D2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4" y="4917530"/>
            <a:ext cx="3011846" cy="1724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EB8735-234F-4081-A819-C807DE4934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50" y="905790"/>
            <a:ext cx="3124200" cy="19445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2B68A8-1720-4424-98C4-FD8FF33789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907603"/>
            <a:ext cx="3011847" cy="19559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7360FD-C915-4796-8FBB-9DE421BD8A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4" y="3040684"/>
            <a:ext cx="3011846" cy="17247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5D371D-ED9F-4629-92B4-4DF2A42B36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004" y="3040684"/>
            <a:ext cx="3105150" cy="17247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815C33D-3BB4-431C-B7EC-1CA32AB526E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6844520"/>
            <a:ext cx="3065104" cy="18021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F280174-793F-46EA-8A72-19DC664FE79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4" y="6817470"/>
            <a:ext cx="3011846" cy="181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85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47650" y="392747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26462"/>
            <a:ext cx="6324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endParaRPr lang="en-GB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VSJCVNM-RBL-RTL-MAY25-08202                                                                                                                      Page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8554" y="64418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Site Photo</a:t>
            </a:r>
            <a:endParaRPr lang="en-IN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E06389-7640-4975-AB57-7927849FAA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20250"/>
            <a:ext cx="3124200" cy="18165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AAEC6A-DEE1-44F9-9EC2-33066D4D2E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920250"/>
            <a:ext cx="2819400" cy="181342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29E384-8F9E-47E7-AC87-0A46FF981B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0" y="2925090"/>
            <a:ext cx="2800350" cy="181342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4027AE-A1F0-46BA-A362-FBDC894944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807243"/>
            <a:ext cx="3124200" cy="183786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111C0D-A3BE-4EC1-A692-4182AE8240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25090"/>
            <a:ext cx="3124200" cy="18165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2F5B62-C075-4B60-B756-4D97D98680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929930"/>
            <a:ext cx="3124200" cy="17654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AF7E87-EBA8-4958-98BD-DCFEB3A1C9C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6807243"/>
            <a:ext cx="2800350" cy="183786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270455D-E6DD-4C7E-92E9-00F5D305CEC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0" y="4929930"/>
            <a:ext cx="2800350" cy="17654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3022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8482502"/>
            <a:ext cx="644956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VSJCVNM-RBL-RTL-MAY25-08202                                                                                                                     Page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9087" y="806034"/>
            <a:ext cx="2880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46770" y="1154316"/>
            <a:ext cx="10246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Google Maps :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EC8D04-304B-4871-A874-361EE60012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33754"/>
            <a:ext cx="6248400" cy="32858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E6FC1E-F1FD-4927-A6C2-0A8CB47A46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20" y="5000134"/>
            <a:ext cx="6248400" cy="3443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5526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8700672"/>
            <a:ext cx="640080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VSJCVNM-RBL-RTL-MAY25-08202</a:t>
            </a:r>
            <a:r>
              <a:rPr lang="en-IN" sz="1100" dirty="0"/>
              <a:t>      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4</a:t>
            </a:r>
            <a:endParaRPr kumimoji="0" lang="en-GB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2615" y="805484"/>
            <a:ext cx="2880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</a:t>
            </a:r>
            <a:r>
              <a:rPr lang="en-US" sz="1100" b="1"/>
              <a:t>CUSTOMER: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6077" y="1154316"/>
            <a:ext cx="9060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Site Layout :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4857A2-C927-44E3-9590-BE2276CFE5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5" t="9677" r="11854" b="32502"/>
          <a:stretch/>
        </p:blipFill>
        <p:spPr>
          <a:xfrm>
            <a:off x="3748483" y="1516354"/>
            <a:ext cx="2880917" cy="33005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DB6BBA-05B8-414E-8F11-2F7E187A91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5" t="17139" r="34655" b="28961"/>
          <a:stretch/>
        </p:blipFill>
        <p:spPr>
          <a:xfrm>
            <a:off x="228600" y="1478254"/>
            <a:ext cx="3200400" cy="33311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3265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2595</TotalTime>
  <Words>81</Words>
  <Application>Microsoft Office PowerPoint</Application>
  <PresentationFormat>On-screen Show (4:3)</PresentationFormat>
  <Paragraphs>26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Windows User</cp:lastModifiedBy>
  <cp:revision>370</cp:revision>
  <cp:lastPrinted>2020-06-30T10:40:11Z</cp:lastPrinted>
  <dcterms:created xsi:type="dcterms:W3CDTF">2006-08-16T00:00:00Z</dcterms:created>
  <dcterms:modified xsi:type="dcterms:W3CDTF">2025-09-30T09:18:48Z</dcterms:modified>
</cp:coreProperties>
</file>