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6" r:id="rId3"/>
    <p:sldId id="258" r:id="rId4"/>
    <p:sldId id="260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1039" autoAdjust="0"/>
  </p:normalViewPr>
  <p:slideViewPr>
    <p:cSldViewPr>
      <p:cViewPr>
        <p:scale>
          <a:sx n="75" d="100"/>
          <a:sy n="75" d="100"/>
        </p:scale>
        <p:origin x="1650" y="-137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VSJCVNM-RBL-RTL-SEP25-22706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i-FI" sz="1200" b="1" dirty="0"/>
              <a:t>KBA Infrastructure Pvt Ltd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9129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0179"/>
            <a:ext cx="2992875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43748"/>
            <a:ext cx="2944329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039129"/>
            <a:ext cx="2944329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762801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35174"/>
            <a:ext cx="2992875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835174"/>
            <a:ext cx="2944329" cy="16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6762800"/>
            <a:ext cx="2944329" cy="165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086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VSJCVNM-RBL-RTL-SEP25-22706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i-FI" sz="1200" b="1" dirty="0"/>
              <a:t>KBA Infrastructure Pvt Ltd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9129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0179"/>
            <a:ext cx="2992875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43748"/>
            <a:ext cx="2944329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039129"/>
            <a:ext cx="2944329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VSJCVNM-RBL-RTL-SEP25-22706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KBA Infrastructure Pvt Ltd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45425"/>
            <a:ext cx="5791199" cy="287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57E163-B4D8-4EBD-BFF4-E22EE223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773"/>
            <a:ext cx="5791199" cy="2658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smtClean="0"/>
              <a:t>VSJCVNM-RBL-RTL-SEP25-22706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3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KBA Infrastructure Pvt Ltd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1" y="1154316"/>
            <a:ext cx="906018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EF5D7F-C367-4406-91D5-7BB3E2B13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" y="2031148"/>
            <a:ext cx="5958998" cy="2436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EF5D7F-C367-4406-91D5-7BB3E2B1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" y="5072951"/>
            <a:ext cx="5958997" cy="2436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5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86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513</cp:revision>
  <cp:lastPrinted>2025-07-05T12:22:43Z</cp:lastPrinted>
  <dcterms:created xsi:type="dcterms:W3CDTF">2006-08-16T00:00:00Z</dcterms:created>
  <dcterms:modified xsi:type="dcterms:W3CDTF">2025-09-28T09:22:12Z</dcterms:modified>
</cp:coreProperties>
</file>