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50" d="100"/>
          <a:sy n="50" d="100"/>
        </p:scale>
        <p:origin x="1920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VSJCVNM-RBL-RTL-SEP25-22707      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437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KBA Infrastructure Pvt Ltd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996E7-4526-4910-9651-0457F5BEF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84" y="3649979"/>
            <a:ext cx="2894166" cy="23564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358ED0-6F1E-4007-A09B-83F76B67A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8" y="3649979"/>
            <a:ext cx="3132432" cy="23564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0DE08-1FFE-435D-9B9D-EB5A560D3E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8496"/>
            <a:ext cx="3124200" cy="25009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6D2441-7186-418C-90E5-FA6D4E978F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84" y="918496"/>
            <a:ext cx="2894166" cy="25009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146F01-A977-4F3E-B1E8-026DD8F760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84" y="6244115"/>
            <a:ext cx="2875116" cy="23460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9E3C38-C1BE-4B3E-A275-7A8268E2C1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36933"/>
            <a:ext cx="3124200" cy="23548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VSJCVNM-RBL-RTL-SEP25-22707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906F2-0F13-475B-930E-5E554968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04" y="3602382"/>
            <a:ext cx="2739247" cy="24183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62B8E-EC35-4603-9C6B-475C6FBB3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8" y="3602383"/>
            <a:ext cx="3246047" cy="24386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0D04C-F9F9-4D24-A1AB-8A754D4A0A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8" y="6209647"/>
            <a:ext cx="3246046" cy="23355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887474-6826-45AC-8650-5CAEBE9B3A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947531"/>
            <a:ext cx="2819401" cy="2418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5B471D-8248-44BF-8F0B-B58278AA4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27237"/>
            <a:ext cx="3246047" cy="24386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VSJCVNM-RBL-RTL-SEP25-22707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4437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KBA Infrastructure Pvt Ltd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41F744-0C1B-4EAF-91C2-56E55211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52534"/>
            <a:ext cx="6248400" cy="33876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9566D4-FF40-4766-848F-FC9FF9FDA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81212"/>
            <a:ext cx="6248400" cy="3390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VSJCVNM-RBL-RTL-SEP25-22707</a:t>
            </a:r>
            <a:r>
              <a:rPr lang="en-IN" sz="1100" dirty="0"/>
              <a:t>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4437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KBA Infrastructure Pvt Ltd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AB3FA-9E04-4E7D-AA7C-8D0DDC395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86030"/>
            <a:ext cx="6324600" cy="33099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4567C-DC5E-40BC-8475-08452C7D8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6" y="1478254"/>
            <a:ext cx="6344614" cy="34554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93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368</cp:revision>
  <cp:lastPrinted>2020-06-30T10:40:11Z</cp:lastPrinted>
  <dcterms:created xsi:type="dcterms:W3CDTF">2006-08-16T00:00:00Z</dcterms:created>
  <dcterms:modified xsi:type="dcterms:W3CDTF">2025-09-27T12:39:27Z</dcterms:modified>
</cp:coreProperties>
</file>