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1" r:id="rId4"/>
    <p:sldId id="259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 autoAdjust="0"/>
  </p:normalViewPr>
  <p:slideViewPr>
    <p:cSldViewPr>
      <p:cViewPr>
        <p:scale>
          <a:sx n="66" d="100"/>
          <a:sy n="66" d="100"/>
        </p:scale>
        <p:origin x="1584" y="-792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2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11100"/>
            <a:ext cx="6324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VSJCVNM-AXIS-RTL-SEP25-22756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77" y="510639"/>
            <a:ext cx="37689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143DESIGNZ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71B511-70BE-9279-52F3-4A715D2040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131" y="3574663"/>
            <a:ext cx="2915483" cy="21886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0B8F8B-9F07-AF60-8493-ABAC925182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" y="993645"/>
            <a:ext cx="3143249" cy="23596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6AFBAF-D545-56F8-1571-A348CD23E4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130" y="966214"/>
            <a:ext cx="2934117" cy="24144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888C1C-0E1D-4C4E-B4F4-860E31C1AC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" y="3565138"/>
            <a:ext cx="3143248" cy="21886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211C07-00EC-1745-BFE2-D6D6B2EA9A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130" y="6002649"/>
            <a:ext cx="2991270" cy="23310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99E685-307B-4798-EC03-CDD49A9A98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3" y="6002649"/>
            <a:ext cx="3143248" cy="23310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11100"/>
            <a:ext cx="6324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VSJCVNM-AXIS-RTL-SEP25-22756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0E1911-DA46-C8A3-9798-99B802FDD1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62548"/>
            <a:ext cx="2895600" cy="22752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DCFAA3-0C1E-B077-78EF-922A18A0AC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296" y="962548"/>
            <a:ext cx="2907102" cy="22739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302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67141"/>
            <a:ext cx="63733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VSJCVNM-AXIS-RTL-SEP25-22755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087" y="806034"/>
            <a:ext cx="3833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en-US" sz="1200" b="1" dirty="0"/>
              <a:t>143DESIGNZ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Google Maps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76501-72D2-8A12-197D-6E53BBB3E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81" y="4993283"/>
            <a:ext cx="6197118" cy="34649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CC750B-B783-5736-9C71-DC6251570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80" y="1426294"/>
            <a:ext cx="6197119" cy="33711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99050" y="8532265"/>
            <a:ext cx="64008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VSJCVNM-AXIS-RTL-SEP25-22756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615" y="805484"/>
            <a:ext cx="3833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en-US" sz="1200" b="1" dirty="0"/>
              <a:t>143DESIGNZ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6077" y="1154316"/>
            <a:ext cx="906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Site Layout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FDEC64-7EFF-4C88-AA61-70BE1B9D2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422822"/>
            <a:ext cx="6229350" cy="26507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0CCB16-1FEA-5D4A-6E5A-18055D41B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415926"/>
            <a:ext cx="6210300" cy="33496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26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83</Words>
  <Application>Microsoft Office PowerPoint</Application>
  <PresentationFormat>On-screen Show (4:3)</PresentationFormat>
  <Paragraphs>23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Windows User</cp:lastModifiedBy>
  <cp:revision>375</cp:revision>
  <cp:lastPrinted>2020-06-30T10:40:11Z</cp:lastPrinted>
  <dcterms:created xsi:type="dcterms:W3CDTF">2006-08-16T00:00:00Z</dcterms:created>
  <dcterms:modified xsi:type="dcterms:W3CDTF">2025-09-28T10:19:16Z</dcterms:modified>
</cp:coreProperties>
</file>