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VSJCVNM-AXIS-RTL-SEP25-22944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8253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Premier Clearing Agency Pvt. Ltd</a:t>
            </a:r>
          </a:p>
          <a:p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D9C3C-864B-4934-B0AE-622F3A062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57" y="3459107"/>
            <a:ext cx="2945093" cy="23606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ECE1F-31FD-45A6-9AF3-7EBD1DF07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459108"/>
            <a:ext cx="3143250" cy="2364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F68EE-7C3C-423A-83E7-8F1E4C54E2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05790"/>
            <a:ext cx="3181350" cy="2369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2F47D-E472-4DB1-AE1B-BD41E222E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57" y="914392"/>
            <a:ext cx="2945093" cy="23606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AF997-6BFE-4E93-A4F2-E1902BDB3B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57" y="6003822"/>
            <a:ext cx="2773643" cy="2627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CE410A-8969-4B2A-AA55-B3D70EA4BD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7" y="5996958"/>
            <a:ext cx="3143250" cy="2627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VSJCVNM-AXIS-RTL-SEP25-22944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D861A-124C-4B2C-89E7-44DFCF2F8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651206"/>
            <a:ext cx="3305121" cy="23511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E823B-915E-482A-89BD-FD64EA58E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54795"/>
            <a:ext cx="2819400" cy="23480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B4BC2-6F9C-4007-8C8F-609A0A58A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06910"/>
            <a:ext cx="2819400" cy="23511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09B435-1D1E-4A3C-A28A-E3074ED539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7" y="945383"/>
            <a:ext cx="3305121" cy="23511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FCFF0A-535E-42CC-B24C-727B9EAACD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6219874"/>
            <a:ext cx="3305121" cy="22109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VSJCVNM-AXIS-RTL-SEP25-22944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8253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Premier Clearing Agency Pvt. Ltd</a:t>
            </a:r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D5A21-E435-4AAB-AD73-F30E56784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30810"/>
            <a:ext cx="6197120" cy="3433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1027B-7D8B-4C1A-BB0E-2859C1BC8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5" y="1415926"/>
            <a:ext cx="6178070" cy="33469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VSJCVNM-AXIS-RTL-SEP25-22944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8253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Premier Clearing Agency Pvt. Ltd</a:t>
            </a:r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0A29C-E010-4F9B-B9F9-5D57C1D7C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4" y="5035552"/>
            <a:ext cx="6188855" cy="34642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A4757-BAA6-415E-B00B-E3ACBB7B6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4" y="1478254"/>
            <a:ext cx="6188855" cy="33501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99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369</cp:revision>
  <cp:lastPrinted>2020-06-30T10:40:11Z</cp:lastPrinted>
  <dcterms:created xsi:type="dcterms:W3CDTF">2006-08-16T00:00:00Z</dcterms:created>
  <dcterms:modified xsi:type="dcterms:W3CDTF">2025-10-01T07:22:39Z</dcterms:modified>
</cp:coreProperties>
</file>