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2" r:id="rId2"/>
    <p:sldId id="263" r:id="rId3"/>
    <p:sldId id="261" r:id="rId4"/>
    <p:sldId id="259" r:id="rId5"/>
  </p:sldIdLst>
  <p:sldSz cx="6858000" cy="9144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434" autoAdjust="0"/>
  </p:normalViewPr>
  <p:slideViewPr>
    <p:cSldViewPr>
      <p:cViewPr>
        <p:scale>
          <a:sx n="50" d="100"/>
          <a:sy n="50" d="100"/>
        </p:scale>
        <p:origin x="1920" y="78"/>
      </p:cViewPr>
      <p:guideLst>
        <p:guide orient="horz" pos="2880"/>
        <p:guide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988" y="1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r">
              <a:defRPr sz="1200"/>
            </a:lvl1pPr>
          </a:lstStyle>
          <a:p>
            <a:fld id="{B4E69EE1-E4FC-4F83-A551-86E6BF70C057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06638" y="719138"/>
            <a:ext cx="2701925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53" tIns="46877" rIns="93753" bIns="468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694" y="4560270"/>
            <a:ext cx="5851823" cy="4321453"/>
          </a:xfrm>
          <a:prstGeom prst="rect">
            <a:avLst/>
          </a:prstGeom>
        </p:spPr>
        <p:txBody>
          <a:bodyPr vert="horz" lIns="93753" tIns="46877" rIns="93753" bIns="4687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012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988" y="9119012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r">
              <a:defRPr sz="1200"/>
            </a:lvl1pPr>
          </a:lstStyle>
          <a:p>
            <a:fld id="{EEB583DB-8516-4CDF-B850-26E0031C38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2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231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21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141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92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47650" y="392747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9050" y="-64453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526462"/>
            <a:ext cx="63246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/>
          </a:p>
          <a:p>
            <a:endParaRPr lang="en-GB" sz="1100" dirty="0"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VSJCVNM-AXIS-RTL-SEP25-23022                                                                                                  Page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4477" y="510639"/>
            <a:ext cx="42691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PHOTOGRAPHS OF PROPERTY OF CUSTOMER: </a:t>
            </a:r>
            <a:r>
              <a:rPr lang="en-US" sz="1100" b="1" dirty="0" err="1"/>
              <a:t>Suribabu</a:t>
            </a:r>
            <a:r>
              <a:rPr lang="en-US" sz="1100" b="1" dirty="0"/>
              <a:t> </a:t>
            </a:r>
            <a:r>
              <a:rPr lang="en-US" sz="1100" b="1" dirty="0" err="1"/>
              <a:t>Pulakhandam</a:t>
            </a:r>
            <a:endParaRPr lang="en-US" sz="1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88554" y="644180"/>
            <a:ext cx="1981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Site Photo</a:t>
            </a:r>
            <a:endParaRPr lang="en-IN" sz="11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815516-3942-48E2-9520-8D98196E63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282" y="6314964"/>
            <a:ext cx="2939117" cy="233961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C89747-42BF-4FE4-B8A4-6662FCCCFD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64" y="6320388"/>
            <a:ext cx="3144186" cy="233961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CCFB2E-66FB-4459-AA1C-EF60C1F87CE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12" y="975654"/>
            <a:ext cx="3144187" cy="255979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51AD1A7-6886-454E-9686-76ADDFF1A0C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333" y="975654"/>
            <a:ext cx="2920067" cy="255430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2F7C4B4-AE9E-434B-952F-E66DB529E54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183" y="3766497"/>
            <a:ext cx="2920067" cy="228030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3D07E3B-6DF3-441E-9B12-23DCE7EC4B2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62" y="3766498"/>
            <a:ext cx="3144186" cy="226030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78885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47650" y="392747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9050" y="-64453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526462"/>
            <a:ext cx="63246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/>
          </a:p>
          <a:p>
            <a:endParaRPr lang="en-GB" sz="1100" dirty="0"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VSJCVNM-AXIS-RTL-SEP25-23022                                                                                                                      Page 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8554" y="644180"/>
            <a:ext cx="1981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Site Photo</a:t>
            </a:r>
            <a:endParaRPr lang="en-IN" sz="11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17562B-336B-4A33-8986-29DB5A446B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54" y="3661231"/>
            <a:ext cx="3011846" cy="230022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96D5F0-F08F-4C45-9E6C-F908A75787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100" y="985417"/>
            <a:ext cx="3105150" cy="253673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D956D5-D27D-405A-A73A-BB2AEF71E6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54" y="985417"/>
            <a:ext cx="3011846" cy="248537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FE68340-C7E1-4AF7-AB60-43A2FA71DE1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6106537"/>
            <a:ext cx="3124200" cy="246969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129045B-637D-4452-8429-212380A5589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050" y="3672000"/>
            <a:ext cx="3124200" cy="228469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7A55CAB-0267-4FFA-A917-86E2FCAE461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54" y="6167274"/>
            <a:ext cx="3011846" cy="240578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93022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228600" y="8482502"/>
            <a:ext cx="6449568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/>
          </a:p>
          <a:p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VSJCVNM-AXIS-RTL-SEP25-23022                                                                                                                     Page 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59087" y="806034"/>
            <a:ext cx="42691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PHOTOGRAPHS OF PROPERTY OF CUSTOMER: </a:t>
            </a:r>
            <a:r>
              <a:rPr lang="en-US" sz="1100" b="1" dirty="0" err="1"/>
              <a:t>Suribabu</a:t>
            </a:r>
            <a:r>
              <a:rPr lang="en-US" sz="1100" b="1" dirty="0"/>
              <a:t> </a:t>
            </a:r>
            <a:r>
              <a:rPr lang="en-US" sz="1100" b="1" dirty="0" err="1"/>
              <a:t>Pulakhandam</a:t>
            </a:r>
            <a:endParaRPr lang="en-US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46770" y="1154316"/>
            <a:ext cx="10246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/>
              <a:t>Google Maps :</a:t>
            </a:r>
            <a:endParaRPr lang="en-US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02FBF3-77D3-4619-A5C9-2F7AF6B1FE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10" y="4992269"/>
            <a:ext cx="5934980" cy="349023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040EF8-2F1E-43AF-895D-8ACCA81E9B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70" y="1426881"/>
            <a:ext cx="5954030" cy="328330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35526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228600" y="8700672"/>
            <a:ext cx="640080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/>
          </a:p>
          <a:p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VSJCVNM-AXIS-RTL-SEP25-23022</a:t>
            </a:r>
            <a:r>
              <a:rPr lang="en-IN" sz="1100" dirty="0"/>
              <a:t>                                                                                                </a:t>
            </a:r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Page 4</a:t>
            </a:r>
            <a:endParaRPr kumimoji="0" lang="en-GB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2615" y="805484"/>
            <a:ext cx="42691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PHOTOGRAPHS OF PROPERTY OF CUSTOMER: </a:t>
            </a:r>
            <a:r>
              <a:rPr lang="en-US" sz="1100" b="1" dirty="0" err="1"/>
              <a:t>Suribabu</a:t>
            </a:r>
            <a:r>
              <a:rPr lang="en-US" sz="1100" b="1" dirty="0"/>
              <a:t> </a:t>
            </a:r>
            <a:r>
              <a:rPr lang="en-US" sz="1100" b="1" dirty="0" err="1"/>
              <a:t>Pulakhandam</a:t>
            </a:r>
            <a:endParaRPr lang="en-US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06077" y="1154316"/>
            <a:ext cx="9060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/>
              <a:t>Site Layout :</a:t>
            </a:r>
            <a:endParaRPr lang="en-US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5E9FFC-6B53-4092-898A-55B11DBD2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98" y="4797284"/>
            <a:ext cx="6400802" cy="356894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A4B0BA-B353-4285-BB73-70B5CB888F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98" y="1478254"/>
            <a:ext cx="6324600" cy="311252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33265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2592</TotalTime>
  <Words>87</Words>
  <Application>Microsoft Office PowerPoint</Application>
  <PresentationFormat>On-screen Show (4:3)</PresentationFormat>
  <Paragraphs>26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VS Jadon</dc:creator>
  <cp:lastModifiedBy>Windows User</cp:lastModifiedBy>
  <cp:revision>368</cp:revision>
  <cp:lastPrinted>2020-06-30T10:40:11Z</cp:lastPrinted>
  <dcterms:created xsi:type="dcterms:W3CDTF">2006-08-16T00:00:00Z</dcterms:created>
  <dcterms:modified xsi:type="dcterms:W3CDTF">2025-10-01T12:02:19Z</dcterms:modified>
</cp:coreProperties>
</file>