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2" r:id="rId2"/>
    <p:sldId id="263" r:id="rId3"/>
    <p:sldId id="261" r:id="rId4"/>
    <p:sldId id="259" r:id="rId5"/>
  </p:sldIdLst>
  <p:sldSz cx="6858000" cy="9144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434" autoAdjust="0"/>
  </p:normalViewPr>
  <p:slideViewPr>
    <p:cSldViewPr>
      <p:cViewPr>
        <p:scale>
          <a:sx n="66" d="100"/>
          <a:sy n="66" d="100"/>
        </p:scale>
        <p:origin x="1608" y="-684"/>
      </p:cViewPr>
      <p:guideLst>
        <p:guide orient="horz" pos="2880"/>
        <p:guide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988" y="1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/>
          <a:lstStyle>
            <a:lvl1pPr algn="r">
              <a:defRPr sz="1200"/>
            </a:lvl1pPr>
          </a:lstStyle>
          <a:p>
            <a:fld id="{B4E69EE1-E4FC-4F83-A551-86E6BF70C057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6638" y="719138"/>
            <a:ext cx="2701925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53" tIns="46877" rIns="93753" bIns="468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694" y="4560270"/>
            <a:ext cx="5851823" cy="4321453"/>
          </a:xfrm>
          <a:prstGeom prst="rect">
            <a:avLst/>
          </a:prstGeom>
        </p:spPr>
        <p:txBody>
          <a:bodyPr vert="horz" lIns="93753" tIns="46877" rIns="93753" bIns="468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988" y="9119012"/>
            <a:ext cx="3169526" cy="480668"/>
          </a:xfrm>
          <a:prstGeom prst="rect">
            <a:avLst/>
          </a:prstGeom>
        </p:spPr>
        <p:txBody>
          <a:bodyPr vert="horz" lIns="93753" tIns="46877" rIns="93753" bIns="46877" rtlCol="0" anchor="b"/>
          <a:lstStyle>
            <a:lvl1pPr algn="r">
              <a:defRPr sz="1200"/>
            </a:lvl1pPr>
          </a:lstStyle>
          <a:p>
            <a:fld id="{EEB583DB-8516-4CDF-B850-26E0031C38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2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31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2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41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583DB-8516-4CDF-B850-26E0031C386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VSJCVNM-AXIS-RTL-SEP25-23044                                                                                                </a:t>
            </a:r>
            <a:r>
              <a:rPr lang="en-GB" sz="1100" dirty="0" smtClean="0">
                <a:latin typeface="Cambria" pitchFamily="18" charset="0"/>
                <a:ea typeface="Calibri" pitchFamily="34" charset="0"/>
                <a:cs typeface="Times New Roman" pitchFamily="18" charset="0"/>
              </a:rPr>
              <a:t>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4477" y="510639"/>
            <a:ext cx="35605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OM SLIVER</a:t>
            </a:r>
            <a:endParaRPr 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78AAE60-2C9F-436A-8EC0-EF52ED7EC1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477" y="1077246"/>
            <a:ext cx="2846723" cy="23142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86558B-012A-417D-AEF9-2C91A62059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77246"/>
            <a:ext cx="3200400" cy="232050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E37F664D-E961-4CC3-81FF-32001DF677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27" y="3574970"/>
            <a:ext cx="2846723" cy="21776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4ED22FE-57F5-4945-84CA-97C380B7A9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567983"/>
            <a:ext cx="3200400" cy="21776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F02D45F3-E9E7-40F4-8D25-EBFAC4169DB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" y="5862072"/>
            <a:ext cx="3200399" cy="249293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CED592A-241E-4072-908C-1E2E33BE7C5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527" y="5863015"/>
            <a:ext cx="2846723" cy="249198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8885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47650" y="392747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9050" y="-64453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304800" y="8526462"/>
            <a:ext cx="6324600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endParaRPr lang="en-GB" sz="1100" dirty="0">
              <a:latin typeface="Cambria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VSJCVNM-AXIS-RTL-SEP25-23044                                                                                                                      Page 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8554" y="64418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Site Photo</a:t>
            </a:r>
            <a:endParaRPr lang="en-IN" sz="1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19A5B0-9E6A-47D2-BCE7-1E662EDC18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248193"/>
            <a:ext cx="3181350" cy="231530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4A0EECA-5257-49A5-8A2E-447C9AD63D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798550"/>
            <a:ext cx="2895600" cy="22921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0A7317A-7BA1-45D3-B460-0ED4579E90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924840"/>
            <a:ext cx="2895600" cy="2754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30A0772-5F66-4703-BEE3-895BF13C71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929237"/>
            <a:ext cx="3181350" cy="27548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33317C25-8D4F-4BE7-B23B-A5ADFA4250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3798550"/>
            <a:ext cx="3181350" cy="231689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93022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482502"/>
            <a:ext cx="6449568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VSJCVNM-AXIS-RTL-SEP25-23044                                                                                                                     Page 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9087" y="806034"/>
            <a:ext cx="361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OM SLIVER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6770" y="1154316"/>
            <a:ext cx="10246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Google Maps :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8A0215-575C-420D-B371-94647C5180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1534572"/>
            <a:ext cx="6305550" cy="348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5AC5215-BF54-44BB-94FE-7481C3F561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5141494"/>
            <a:ext cx="6305550" cy="34882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35526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228600" y="6858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"/>
            <a:ext cx="685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Times New Roman" pitchFamily="18" charset="0"/>
                <a:cs typeface="Times New Roman" pitchFamily="18" charset="0"/>
              </a:rPr>
              <a:t>V.S.JADON &amp; CO VALUERS  LLP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4800" y="8763000"/>
            <a:ext cx="6324600" cy="1588"/>
          </a:xfrm>
          <a:prstGeom prst="line">
            <a:avLst/>
          </a:prstGeom>
          <a:ln w="25400" cmpd="dbl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28600" y="8700672"/>
            <a:ext cx="640080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1100" dirty="0"/>
          </a:p>
          <a:p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VSJCVNM-AXIS-RTL-SEP25-23044</a:t>
            </a:r>
            <a:r>
              <a:rPr lang="en-IN" sz="1100" dirty="0"/>
              <a:t>                                                                                      </a:t>
            </a:r>
            <a:r>
              <a:rPr lang="en-IN" sz="1100" dirty="0" smtClean="0"/>
              <a:t>                            </a:t>
            </a:r>
            <a:r>
              <a:rPr lang="en-GB" sz="1100" dirty="0">
                <a:latin typeface="Cambria" pitchFamily="18" charset="0"/>
                <a:ea typeface="Calibri" pitchFamily="34" charset="0"/>
                <a:cs typeface="Times New Roman" pitchFamily="18" charset="0"/>
              </a:rPr>
              <a:t>Page 4</a:t>
            </a:r>
            <a:endParaRPr kumimoji="0" lang="en-GB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5283" y="805484"/>
            <a:ext cx="36199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PHOTOGRAPHS OF PROPERTY OF CUSTOMER: </a:t>
            </a:r>
            <a:r>
              <a:rPr lang="en-US" sz="1200" b="1" dirty="0"/>
              <a:t>OM SLIVER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6077" y="1154316"/>
            <a:ext cx="9060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/>
              <a:t>Site Layout :</a:t>
            </a:r>
            <a:endParaRPr lang="en-US" sz="14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163DF3B-D2BE-49D1-B6BB-726E715A3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34976"/>
            <a:ext cx="6324600" cy="34322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0132" t="11460" r="20132" b="14582"/>
          <a:stretch/>
        </p:blipFill>
        <p:spPr>
          <a:xfrm>
            <a:off x="228600" y="5052653"/>
            <a:ext cx="6324600" cy="35537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332654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2611</TotalTime>
  <Words>71</Words>
  <Application>Microsoft Office PowerPoint</Application>
  <PresentationFormat>On-screen Show (4:3)</PresentationFormat>
  <Paragraphs>26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VS Jadon</dc:creator>
  <cp:lastModifiedBy>VSJ</cp:lastModifiedBy>
  <cp:revision>372</cp:revision>
  <cp:lastPrinted>2025-10-01T06:01:44Z</cp:lastPrinted>
  <dcterms:created xsi:type="dcterms:W3CDTF">2006-08-16T00:00:00Z</dcterms:created>
  <dcterms:modified xsi:type="dcterms:W3CDTF">2025-10-01T06:02:57Z</dcterms:modified>
</cp:coreProperties>
</file>