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59" r:id="rId4"/>
  </p:sldIdLst>
  <p:sldSz cx="6858000" cy="9144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24" autoAdjust="0"/>
    <p:restoredTop sz="91039" autoAdjust="0"/>
  </p:normalViewPr>
  <p:slideViewPr>
    <p:cSldViewPr>
      <p:cViewPr varScale="1">
        <p:scale>
          <a:sx n="50" d="100"/>
          <a:sy n="50" d="100"/>
        </p:scale>
        <p:origin x="2082" y="42"/>
      </p:cViewPr>
      <p:guideLst>
        <p:guide orient="horz" pos="2880"/>
        <p:guide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988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>
              <a:defRPr sz="1200"/>
            </a:lvl1pPr>
          </a:lstStyle>
          <a:p>
            <a:fld id="{B4E69EE1-E4FC-4F83-A551-86E6BF70C057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6638" y="719138"/>
            <a:ext cx="27019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3" tIns="46877" rIns="93753" bIns="468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694" y="4560270"/>
            <a:ext cx="5851823" cy="4321453"/>
          </a:xfrm>
          <a:prstGeom prst="rect">
            <a:avLst/>
          </a:prstGeom>
        </p:spPr>
        <p:txBody>
          <a:bodyPr vert="horz" lIns="93753" tIns="46877" rIns="93753" bIns="468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988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>
              <a:defRPr sz="1200"/>
            </a:lvl1pPr>
          </a:lstStyle>
          <a:p>
            <a:fld id="{EEB583DB-8516-4CDF-B850-26E0031C3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18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24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428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763000"/>
            <a:ext cx="6400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sz="1100" dirty="0"/>
              <a:t>VSJCVNM-AXIS-RTL-SEP25-23117                                                                                                             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1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701983"/>
            <a:ext cx="63759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CUSTOMER: Laxmi Narayan Dairy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74" y="4952200"/>
            <a:ext cx="2849550" cy="16969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77" y="3146079"/>
            <a:ext cx="2872647" cy="16705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73" y="1372922"/>
            <a:ext cx="2849551" cy="15824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610" y="1360606"/>
            <a:ext cx="2872647" cy="16283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610" y="3183064"/>
            <a:ext cx="2872646" cy="16267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06" y="4914100"/>
            <a:ext cx="2849550" cy="16969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228601" y="963593"/>
            <a:ext cx="2362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/>
              <a:t>Site Photo</a:t>
            </a:r>
            <a:endParaRPr lang="en-IN" altLang="en-IN" sz="11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72" y="6761243"/>
            <a:ext cx="2849549" cy="16969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AFAB28E-9997-4E98-81C8-736E312C787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06" y="6793553"/>
            <a:ext cx="2849549" cy="16969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678362"/>
            <a:ext cx="6400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r>
              <a:rPr lang="en-IN" sz="1100" dirty="0"/>
              <a:t>VSJCVNM-AXIS-RTL-SEP25-23117                                                                                                                 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2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2629" y="685800"/>
            <a:ext cx="6007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</a:t>
            </a:r>
            <a:r>
              <a:rPr lang="en-US" sz="1200" b="1" dirty="0"/>
              <a:t>: Laxmi Narayan Dairy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823506"/>
            <a:ext cx="5720163" cy="28626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582097"/>
            <a:ext cx="5720164" cy="27383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458792" y="1154316"/>
            <a:ext cx="1000595" cy="261610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en-US" sz="1100" b="1" dirty="0"/>
              <a:t>Google Map  :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98208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763001"/>
            <a:ext cx="6400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sz="1100" dirty="0"/>
              <a:t>VSJCVNM-AXIS-RTL-SEP25-23117                                                                                                     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3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2630" y="685800"/>
            <a:ext cx="6230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 </a:t>
            </a:r>
            <a:r>
              <a:rPr lang="en-US" sz="1200" b="1" dirty="0"/>
              <a:t>  Laxmi Narayan Dairy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304800" y="1062796"/>
            <a:ext cx="20395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Site layout   :</a:t>
            </a:r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42" y="1631552"/>
            <a:ext cx="5597857" cy="293282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08CB824-7A72-43E1-9923-5857ECD0C8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332" t="19557" r="18654" b="13069"/>
          <a:stretch/>
        </p:blipFill>
        <p:spPr>
          <a:xfrm>
            <a:off x="563396" y="5233126"/>
            <a:ext cx="5807408" cy="25977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64378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3839</TotalTime>
  <Words>73</Words>
  <Application>Microsoft Office PowerPoint</Application>
  <PresentationFormat>On-screen Show (4:3)</PresentationFormat>
  <Paragraphs>16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VS Jadon</dc:creator>
  <cp:lastModifiedBy>VSJC-05</cp:lastModifiedBy>
  <cp:revision>485</cp:revision>
  <cp:lastPrinted>2025-10-04T05:26:29Z</cp:lastPrinted>
  <dcterms:created xsi:type="dcterms:W3CDTF">2006-08-16T00:00:00Z</dcterms:created>
  <dcterms:modified xsi:type="dcterms:W3CDTF">2025-10-04T05:31:20Z</dcterms:modified>
</cp:coreProperties>
</file>