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039" autoAdjust="0"/>
  </p:normalViewPr>
  <p:slideViewPr>
    <p:cSldViewPr>
      <p:cViewPr varScale="1">
        <p:scale>
          <a:sx n="49" d="100"/>
          <a:sy n="49" d="100"/>
        </p:scale>
        <p:origin x="2100" y="5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7275" y="8723124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VSJCVNM-AXIS-RTL-SEP25-23118</a:t>
            </a:r>
          </a:p>
          <a:p>
            <a:r>
              <a:rPr lang="en-IN" sz="1100" dirty="0"/>
              <a:t>                                                           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24333"/>
            <a:ext cx="637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laxmi</a:t>
            </a:r>
            <a:r>
              <a:rPr lang="en-US" sz="1100" b="1" dirty="0"/>
              <a:t> Narayan Dairy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4" y="4952200"/>
            <a:ext cx="2849551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5" y="3146079"/>
            <a:ext cx="2849552" cy="1670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4" y="1372922"/>
            <a:ext cx="2849553" cy="15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14" y="1360606"/>
            <a:ext cx="2872646" cy="1628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13" y="3183064"/>
            <a:ext cx="2872646" cy="1626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13" y="4978832"/>
            <a:ext cx="2849551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770364"/>
            <a:ext cx="2872024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FAB28E-9997-4E98-81C8-736E312C78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14" y="6857600"/>
            <a:ext cx="2849550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VSJCVNM-AXIS-RTL-SEP25-23118</a:t>
            </a:r>
            <a:r>
              <a:rPr lang="en-IN" sz="1100" dirty="0"/>
              <a:t>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24333"/>
            <a:ext cx="637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laxmi</a:t>
            </a:r>
            <a:r>
              <a:rPr lang="en-US" sz="1100" b="1" dirty="0"/>
              <a:t> Narayan Dairy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0606"/>
            <a:ext cx="2817986" cy="1637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60606"/>
            <a:ext cx="2667000" cy="1632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59AB7-5C4F-4AD3-BFBE-A4135C854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6991"/>
            <a:ext cx="2817986" cy="1637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91BBEC-29F9-40ED-A064-19CBB06EE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36991"/>
            <a:ext cx="2667000" cy="1632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178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US" sz="1100" dirty="0"/>
              <a:t>VSJCVNM-AXIS-RTL-SEP25-23118</a:t>
            </a:r>
            <a:r>
              <a:rPr lang="en-IN" sz="1100" dirty="0"/>
              <a:t>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 err="1"/>
              <a:t>laxmi</a:t>
            </a:r>
            <a:r>
              <a:rPr lang="en-US" sz="1200" b="1" dirty="0"/>
              <a:t> Narayan Dairy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74741"/>
            <a:ext cx="5473235" cy="3054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18667"/>
            <a:ext cx="5473235" cy="295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1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VSJCVNM-AXIS-RTL-SEP25-23118</a:t>
            </a:r>
            <a:r>
              <a:rPr lang="en-IN" sz="1100" dirty="0"/>
              <a:t>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623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 </a:t>
            </a:r>
            <a:r>
              <a:rPr lang="en-US" sz="1200" b="1" dirty="0" err="1"/>
              <a:t>laxmi</a:t>
            </a:r>
            <a:r>
              <a:rPr lang="en-US" sz="1200" b="1" dirty="0"/>
              <a:t> Narayan Dairy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062796"/>
            <a:ext cx="2039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Site layout &amp; </a:t>
            </a:r>
            <a:r>
              <a:rPr lang="en-US" sz="1200" b="1" dirty="0" err="1"/>
              <a:t>Govt</a:t>
            </a:r>
            <a:r>
              <a:rPr lang="en-US" sz="1200" b="1"/>
              <a:t> Rate  </a:t>
            </a:r>
            <a:r>
              <a:rPr lang="en-US" sz="1200" b="1" dirty="0"/>
              <a:t>: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3" y="1629302"/>
            <a:ext cx="4876799" cy="29373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95ECE9-CD7B-4B27-A2BC-7F3CE8C18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956128"/>
            <a:ext cx="5334000" cy="35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7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101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VSJC-72</cp:lastModifiedBy>
  <cp:revision>483</cp:revision>
  <cp:lastPrinted>2020-06-30T10:40:11Z</cp:lastPrinted>
  <dcterms:created xsi:type="dcterms:W3CDTF">2006-08-16T00:00:00Z</dcterms:created>
  <dcterms:modified xsi:type="dcterms:W3CDTF">2025-10-03T06:20:56Z</dcterms:modified>
</cp:coreProperties>
</file>