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>
        <p:scale>
          <a:sx n="50" d="100"/>
          <a:sy n="50" d="100"/>
        </p:scale>
        <p:origin x="1920" y="78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VSJCVNM-PNBHFL-RTL-SEP25-23255                                                                                                  Page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3812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Rajesh </a:t>
            </a:r>
            <a:r>
              <a:rPr lang="en-US" sz="1100" b="1" dirty="0" err="1"/>
              <a:t>Dhokale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9F1E8-4E75-420A-8EAB-553BE6623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84" y="6207507"/>
            <a:ext cx="2910488" cy="23758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740F04-317E-40B8-A21B-EB97B95918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6179670"/>
            <a:ext cx="3180268" cy="24521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1D1FE4-7F0D-4269-8C79-6BFCEBD12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905790"/>
            <a:ext cx="3181350" cy="26083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B3EB46-5ADD-45B6-932B-3C3204325D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84" y="905790"/>
            <a:ext cx="2970666" cy="26083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46FAE2-2FD9-4B4A-B8AA-E7BBC34976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06" y="3647670"/>
            <a:ext cx="2970666" cy="236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5F12C0-6069-4800-A3AD-2C964E127C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2" y="3647670"/>
            <a:ext cx="3162300" cy="236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441824"/>
            <a:ext cx="6324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VSJCVNM-PNBHFL-RTL-SEP25-23255                                                                                                                      Page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607E8-F22B-4B14-8E2E-B4E8E31B4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99196"/>
            <a:ext cx="3124200" cy="23943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6D690E-4534-448C-ADD1-14C83DE0B4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5790"/>
            <a:ext cx="3124200" cy="27450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E15D6A-4416-44AB-BB73-CACDA178A4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94" y="924412"/>
            <a:ext cx="2880506" cy="27248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66DECA-2430-4AA0-BC6F-AA29009969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77862"/>
            <a:ext cx="3124200" cy="23943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1EE284-46E4-4B2D-A960-3BA21B5966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94" y="3764508"/>
            <a:ext cx="2880506" cy="23943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VSJCVNM-PNBHFL-RTL-SEP25-23255                                                                                                                     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3812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Rajesh </a:t>
            </a:r>
            <a:r>
              <a:rPr lang="en-US" sz="1100" b="1" dirty="0" err="1"/>
              <a:t>Dhokale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F3F6C-B44E-4EE8-888B-87F2ADD3E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0" y="4854324"/>
            <a:ext cx="6213219" cy="37484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2C187A-E723-4902-8B8C-1B25CACA82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81" y="1418383"/>
            <a:ext cx="6213219" cy="32964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700672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VSJCVNM-PNBHFL-RTL-SEP25-23255</a:t>
            </a:r>
            <a:r>
              <a:rPr lang="en-IN" sz="1100" dirty="0"/>
              <a:t>                                                                    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615" y="805484"/>
            <a:ext cx="3812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Rajesh </a:t>
            </a:r>
            <a:r>
              <a:rPr lang="en-US" sz="1100" b="1" dirty="0" err="1"/>
              <a:t>Dhokale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E1D1F-93B3-46C5-AF4D-49B51497E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96" y="5335588"/>
            <a:ext cx="6188104" cy="32369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6FD71D-8EE9-45C6-AD51-8DCB863A6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6" y="1544098"/>
            <a:ext cx="6169054" cy="34426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</TotalTime>
  <Words>87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Windows User</cp:lastModifiedBy>
  <cp:revision>369</cp:revision>
  <cp:lastPrinted>2020-06-30T10:40:11Z</cp:lastPrinted>
  <dcterms:created xsi:type="dcterms:W3CDTF">2006-08-16T00:00:00Z</dcterms:created>
  <dcterms:modified xsi:type="dcterms:W3CDTF">2025-10-06T06:44:29Z</dcterms:modified>
</cp:coreProperties>
</file>