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3" d="100"/>
          <a:sy n="53" d="100"/>
        </p:scale>
        <p:origin x="1902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VSJCVNM-AXIS-RTL-OCT25-23510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7291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fr-FR" sz="1100" b="1" dirty="0"/>
              <a:t>Chevas Imports Exports </a:t>
            </a:r>
            <a:r>
              <a:rPr lang="fr-FR" sz="1100" b="1" dirty="0" err="1"/>
              <a:t>Pvt</a:t>
            </a:r>
            <a:r>
              <a:rPr lang="fr-FR" sz="1100" b="1" dirty="0"/>
              <a:t> Ltd</a:t>
            </a:r>
          </a:p>
          <a:p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0E85AB-A1F4-433C-8F70-1186D220B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3942"/>
            <a:ext cx="3124200" cy="2303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F00755-6E0E-417C-8F55-FDA157B0E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5790"/>
            <a:ext cx="3124200" cy="25693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102A0F-69B0-4241-98DB-C1C6073FD7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905790"/>
            <a:ext cx="2819400" cy="25693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35DF40-4107-4E2C-BC70-1DE26C2C00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135946"/>
            <a:ext cx="3124200" cy="24958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5140F8-2B14-486E-AA89-BCE55B3FA1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653942"/>
            <a:ext cx="2800350" cy="2303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280B615-890D-4EBC-856C-F3809F574D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6160072"/>
            <a:ext cx="2800350" cy="2471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VSJCVNM-AXIS-RTL-OCT25-23510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4AC390-9C77-49EE-984E-31516BBB0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861110"/>
            <a:ext cx="3163550" cy="2234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EAC783-F69B-4A36-B87C-C93E39800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05790"/>
            <a:ext cx="3163550" cy="26937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D8CAA3-A20B-41EB-A338-6831770B0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05790"/>
            <a:ext cx="2762250" cy="2639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VSJCVNM-AXIS-RTL-OCT25-23510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7291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fr-FR" sz="1100" b="1" dirty="0"/>
              <a:t>Chevas Imports Exports </a:t>
            </a:r>
            <a:r>
              <a:rPr lang="fr-FR" sz="1100" b="1" dirty="0" err="1"/>
              <a:t>Pvt</a:t>
            </a:r>
            <a:r>
              <a:rPr lang="fr-FR" sz="1100" b="1" dirty="0"/>
              <a:t> Ltd</a:t>
            </a:r>
          </a:p>
          <a:p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C2EEF7-4EA3-4A65-BA95-140E6EA66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9" y="5106053"/>
            <a:ext cx="6106430" cy="35166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4B427D-25C0-4F2F-BB21-833E8236E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5" y="1532808"/>
            <a:ext cx="6106430" cy="3409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VSJCVNM-AXIS-RTL-OCT25-235</a:t>
            </a:r>
            <a:r>
              <a:rPr lang="en-IN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47291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fr-FR" sz="1100" b="1" dirty="0"/>
              <a:t>Chevas Imports Exports </a:t>
            </a:r>
            <a:r>
              <a:rPr lang="fr-FR" sz="1100" b="1" dirty="0" err="1"/>
              <a:t>Pvt</a:t>
            </a:r>
            <a:r>
              <a:rPr lang="fr-FR" sz="1100" b="1" dirty="0"/>
              <a:t> Ltd</a:t>
            </a:r>
          </a:p>
          <a:p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F45183-3DDC-4CED-AD30-D0DA044C9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66312"/>
            <a:ext cx="6324600" cy="32413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82C9CF-ECD8-416E-912E-0BDDA7E3B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8" y="1478254"/>
            <a:ext cx="6324599" cy="34794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81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</cp:lastModifiedBy>
  <cp:revision>370</cp:revision>
  <cp:lastPrinted>2020-06-30T10:40:11Z</cp:lastPrinted>
  <dcterms:created xsi:type="dcterms:W3CDTF">2006-08-16T00:00:00Z</dcterms:created>
  <dcterms:modified xsi:type="dcterms:W3CDTF">2025-10-06T12:59:57Z</dcterms:modified>
</cp:coreProperties>
</file>