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039" autoAdjust="0"/>
  </p:normalViewPr>
  <p:slideViewPr>
    <p:cSldViewPr>
      <p:cViewPr varScale="1">
        <p:scale>
          <a:sx n="51" d="100"/>
          <a:sy n="51" d="100"/>
        </p:scale>
        <p:origin x="1944" y="84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VSJCVNM-AXIS-RTL-AUG21-13316		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1382" y="770791"/>
            <a:ext cx="3785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PHOTOGRAPHS OF PROPERTY OF CUSTOMER</a:t>
            </a:r>
            <a:r>
              <a:rPr lang="en-US" sz="1200" b="1" dirty="0" smtClean="0"/>
              <a:t>: </a:t>
            </a:r>
            <a:r>
              <a:rPr lang="en-US" sz="1200" b="1" dirty="0"/>
              <a:t>Sameer Desai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1047791"/>
            <a:ext cx="3295650" cy="2609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4" y="1047791"/>
            <a:ext cx="3313776" cy="2609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6153188"/>
            <a:ext cx="3314700" cy="2609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57" y="3733800"/>
            <a:ext cx="3291443" cy="23431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3733800"/>
            <a:ext cx="3309938" cy="23431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" y="6134138"/>
            <a:ext cx="3251748" cy="2628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VSJCVNM-AXIS-RTL-AUG21-13316		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7068" y="734349"/>
            <a:ext cx="3785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PHOTOGRAPHS OF PROPERTY OF CUSTOMER</a:t>
            </a:r>
            <a:r>
              <a:rPr lang="en-US" sz="1200" b="1" dirty="0" smtClean="0"/>
              <a:t>: </a:t>
            </a:r>
            <a:r>
              <a:rPr lang="en-US" sz="1200" b="1" dirty="0"/>
              <a:t>Sameer Desai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121698"/>
            <a:ext cx="1467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GOOGLE LOCATIONS :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9" y="1011348"/>
            <a:ext cx="3257551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1011348"/>
            <a:ext cx="3348038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4345208"/>
            <a:ext cx="6700838" cy="2055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400800"/>
            <a:ext cx="6700838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33</Words>
  <Application>Microsoft Office PowerPoint</Application>
  <PresentationFormat>On-screen Show (4:3)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</cp:lastModifiedBy>
  <cp:revision>270</cp:revision>
  <cp:lastPrinted>2020-06-30T10:40:11Z</cp:lastPrinted>
  <dcterms:created xsi:type="dcterms:W3CDTF">2006-08-16T00:00:00Z</dcterms:created>
  <dcterms:modified xsi:type="dcterms:W3CDTF">2021-08-19T07:14:33Z</dcterms:modified>
</cp:coreProperties>
</file>